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7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8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4315" r:id="rId5"/>
    <p:sldMasterId id="2147484329" r:id="rId6"/>
    <p:sldMasterId id="2147484369" r:id="rId7"/>
    <p:sldMasterId id="2147484530" r:id="rId8"/>
    <p:sldMasterId id="2147484721" r:id="rId9"/>
    <p:sldMasterId id="2147484841" r:id="rId10"/>
    <p:sldMasterId id="2147484896" r:id="rId11"/>
    <p:sldMasterId id="2147484923" r:id="rId12"/>
  </p:sldMasterIdLst>
  <p:notesMasterIdLst>
    <p:notesMasterId r:id="rId33"/>
  </p:notesMasterIdLst>
  <p:handoutMasterIdLst>
    <p:handoutMasterId r:id="rId34"/>
  </p:handoutMasterIdLst>
  <p:sldIdLst>
    <p:sldId id="256" r:id="rId13"/>
    <p:sldId id="277" r:id="rId14"/>
    <p:sldId id="293" r:id="rId15"/>
    <p:sldId id="290" r:id="rId16"/>
    <p:sldId id="264" r:id="rId17"/>
    <p:sldId id="296" r:id="rId18"/>
    <p:sldId id="291" r:id="rId19"/>
    <p:sldId id="294" r:id="rId20"/>
    <p:sldId id="268" r:id="rId21"/>
    <p:sldId id="286" r:id="rId22"/>
    <p:sldId id="262" r:id="rId23"/>
    <p:sldId id="298" r:id="rId24"/>
    <p:sldId id="295" r:id="rId25"/>
    <p:sldId id="279" r:id="rId26"/>
    <p:sldId id="292" r:id="rId27"/>
    <p:sldId id="260" r:id="rId28"/>
    <p:sldId id="299" r:id="rId29"/>
    <p:sldId id="297" r:id="rId30"/>
    <p:sldId id="276" r:id="rId31"/>
    <p:sldId id="30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3B5AB"/>
    <a:srgbClr val="898C66"/>
    <a:srgbClr val="996600"/>
    <a:srgbClr val="B1A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9912A-08B1-41E0-B5AE-6E6121F95014}" v="674" dt="2024-04-18T04:07:03.335"/>
    <p1510:client id="{92BFCE48-A268-41F2-ACC3-48D86FC84AC6}" v="42" dt="2024-04-18T17:46:50.171"/>
    <p1510:client id="{F6145771-26CB-275A-C78F-B515F3AEEF01}" v="41" dt="2024-04-18T04:09:21.015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262" autoAdjust="0"/>
  </p:normalViewPr>
  <p:slideViewPr>
    <p:cSldViewPr snapToGrid="0">
      <p:cViewPr varScale="1">
        <p:scale>
          <a:sx n="59" d="100"/>
          <a:sy n="59" d="100"/>
        </p:scale>
        <p:origin x="1589" y="53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tableStyles" Target="tableStyles.xml"/><Relationship Id="rId21" Type="http://schemas.openxmlformats.org/officeDocument/2006/relationships/slide" Target="slides/slide9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6D633A-90B0-4DCA-AA97-2470C03B17E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8831A4D-680D-485E-B51B-24309B744DD2}">
      <dgm:prSet/>
      <dgm:spPr/>
      <dgm:t>
        <a:bodyPr/>
        <a:lstStyle/>
        <a:p>
          <a:r>
            <a:rPr lang="en-US"/>
            <a:t>Time and Scheduling</a:t>
          </a:r>
        </a:p>
      </dgm:t>
    </dgm:pt>
    <dgm:pt modelId="{776D856B-6D19-43AC-9361-C0DCB5D230C9}" type="parTrans" cxnId="{92558C46-9FC1-482F-9530-4655CA8E9941}">
      <dgm:prSet/>
      <dgm:spPr/>
      <dgm:t>
        <a:bodyPr/>
        <a:lstStyle/>
        <a:p>
          <a:endParaRPr lang="en-US"/>
        </a:p>
      </dgm:t>
    </dgm:pt>
    <dgm:pt modelId="{B873CF61-D5AF-4099-97A6-7A7AAD534FE7}" type="sibTrans" cxnId="{92558C46-9FC1-482F-9530-4655CA8E9941}">
      <dgm:prSet/>
      <dgm:spPr/>
      <dgm:t>
        <a:bodyPr/>
        <a:lstStyle/>
        <a:p>
          <a:endParaRPr lang="en-US"/>
        </a:p>
      </dgm:t>
    </dgm:pt>
    <dgm:pt modelId="{BDE89628-7653-42E2-8108-2F66CC8AE5A6}">
      <dgm:prSet/>
      <dgm:spPr/>
      <dgm:t>
        <a:bodyPr/>
        <a:lstStyle/>
        <a:p>
          <a:r>
            <a:rPr lang="en-US"/>
            <a:t>Material Supply and Availability</a:t>
          </a:r>
        </a:p>
      </dgm:t>
    </dgm:pt>
    <dgm:pt modelId="{4E5F4103-F7B9-49E9-AA00-D3AE1D8D922C}" type="parTrans" cxnId="{B1754D3B-6D22-4267-A011-FB2400EADB7D}">
      <dgm:prSet/>
      <dgm:spPr/>
      <dgm:t>
        <a:bodyPr/>
        <a:lstStyle/>
        <a:p>
          <a:endParaRPr lang="en-US"/>
        </a:p>
      </dgm:t>
    </dgm:pt>
    <dgm:pt modelId="{396ABAB6-6627-43BB-8DB7-24A8BEC41CE0}" type="sibTrans" cxnId="{B1754D3B-6D22-4267-A011-FB2400EADB7D}">
      <dgm:prSet/>
      <dgm:spPr/>
      <dgm:t>
        <a:bodyPr/>
        <a:lstStyle/>
        <a:p>
          <a:endParaRPr lang="en-US"/>
        </a:p>
      </dgm:t>
    </dgm:pt>
    <dgm:pt modelId="{0F3CF71D-DF86-4748-85A9-540A8EC8077C}">
      <dgm:prSet/>
      <dgm:spPr/>
      <dgm:t>
        <a:bodyPr/>
        <a:lstStyle/>
        <a:p>
          <a:r>
            <a:rPr lang="en-US"/>
            <a:t>Cost and Budgeting</a:t>
          </a:r>
        </a:p>
      </dgm:t>
    </dgm:pt>
    <dgm:pt modelId="{85EAA60E-018C-4FC9-AA15-329411397EBF}" type="parTrans" cxnId="{BC37800D-C674-4096-A38C-7E1FB3338684}">
      <dgm:prSet/>
      <dgm:spPr/>
      <dgm:t>
        <a:bodyPr/>
        <a:lstStyle/>
        <a:p>
          <a:endParaRPr lang="en-US"/>
        </a:p>
      </dgm:t>
    </dgm:pt>
    <dgm:pt modelId="{D7EE2354-D782-4B3A-8DDC-DCB6B080BC03}" type="sibTrans" cxnId="{BC37800D-C674-4096-A38C-7E1FB3338684}">
      <dgm:prSet/>
      <dgm:spPr/>
      <dgm:t>
        <a:bodyPr/>
        <a:lstStyle/>
        <a:p>
          <a:endParaRPr lang="en-US"/>
        </a:p>
      </dgm:t>
    </dgm:pt>
    <dgm:pt modelId="{BC5CABE6-DB41-46D8-9D84-991D36BC2B3C}">
      <dgm:prSet/>
      <dgm:spPr/>
      <dgm:t>
        <a:bodyPr/>
        <a:lstStyle/>
        <a:p>
          <a:r>
            <a:rPr lang="en-US"/>
            <a:t>Workforce Allocation</a:t>
          </a:r>
        </a:p>
      </dgm:t>
    </dgm:pt>
    <dgm:pt modelId="{ECCB22A8-EADD-43AB-8241-8A8C279BD20D}" type="parTrans" cxnId="{3BB34C54-30F0-4289-BD2D-50399E1864DA}">
      <dgm:prSet/>
      <dgm:spPr/>
      <dgm:t>
        <a:bodyPr/>
        <a:lstStyle/>
        <a:p>
          <a:endParaRPr lang="en-US"/>
        </a:p>
      </dgm:t>
    </dgm:pt>
    <dgm:pt modelId="{51B1DFE1-B26D-41E6-958C-C71968AB3915}" type="sibTrans" cxnId="{3BB34C54-30F0-4289-BD2D-50399E1864DA}">
      <dgm:prSet/>
      <dgm:spPr/>
      <dgm:t>
        <a:bodyPr/>
        <a:lstStyle/>
        <a:p>
          <a:endParaRPr lang="en-US"/>
        </a:p>
      </dgm:t>
    </dgm:pt>
    <dgm:pt modelId="{A3FC90ED-78E4-40F4-8450-0DDE305FE9DD}">
      <dgm:prSet/>
      <dgm:spPr/>
      <dgm:t>
        <a:bodyPr/>
        <a:lstStyle/>
        <a:p>
          <a:r>
            <a:rPr lang="en-US"/>
            <a:t>Technical Specifications</a:t>
          </a:r>
        </a:p>
      </dgm:t>
    </dgm:pt>
    <dgm:pt modelId="{1E90A1C7-3C04-44D9-A1A1-591BC3E057DB}" type="parTrans" cxnId="{171EBC9F-C428-4BCD-890A-A900617EC859}">
      <dgm:prSet/>
      <dgm:spPr/>
      <dgm:t>
        <a:bodyPr/>
        <a:lstStyle/>
        <a:p>
          <a:endParaRPr lang="en-US"/>
        </a:p>
      </dgm:t>
    </dgm:pt>
    <dgm:pt modelId="{EE0EB93E-F758-433F-ADC8-4EE6A2D040E9}" type="sibTrans" cxnId="{171EBC9F-C428-4BCD-890A-A900617EC859}">
      <dgm:prSet/>
      <dgm:spPr/>
      <dgm:t>
        <a:bodyPr/>
        <a:lstStyle/>
        <a:p>
          <a:endParaRPr lang="en-US"/>
        </a:p>
      </dgm:t>
    </dgm:pt>
    <dgm:pt modelId="{A95851DB-5E61-47A7-8A75-697C8C51D6B5}">
      <dgm:prSet/>
      <dgm:spPr/>
      <dgm:t>
        <a:bodyPr/>
        <a:lstStyle/>
        <a:p>
          <a:r>
            <a:rPr lang="en-US"/>
            <a:t>Regulatory Compliance</a:t>
          </a:r>
        </a:p>
      </dgm:t>
    </dgm:pt>
    <dgm:pt modelId="{1F51AA92-7706-4C1B-8324-0CAB6C290D03}" type="parTrans" cxnId="{273D0802-44D1-449E-8DD1-3851431D51BA}">
      <dgm:prSet/>
      <dgm:spPr/>
      <dgm:t>
        <a:bodyPr/>
        <a:lstStyle/>
        <a:p>
          <a:endParaRPr lang="en-US"/>
        </a:p>
      </dgm:t>
    </dgm:pt>
    <dgm:pt modelId="{44854547-B1AF-44AC-B047-06C934208208}" type="sibTrans" cxnId="{273D0802-44D1-449E-8DD1-3851431D51BA}">
      <dgm:prSet/>
      <dgm:spPr/>
      <dgm:t>
        <a:bodyPr/>
        <a:lstStyle/>
        <a:p>
          <a:endParaRPr lang="en-US"/>
        </a:p>
      </dgm:t>
    </dgm:pt>
    <dgm:pt modelId="{5D73F046-1EF0-41C9-8568-AB9E1BC7498E}">
      <dgm:prSet/>
      <dgm:spPr/>
      <dgm:t>
        <a:bodyPr/>
        <a:lstStyle/>
        <a:p>
          <a:r>
            <a:rPr lang="en-US"/>
            <a:t>Stakeholder Expectations</a:t>
          </a:r>
        </a:p>
      </dgm:t>
    </dgm:pt>
    <dgm:pt modelId="{95EC0448-667E-4295-80E3-F902A59A1E37}" type="parTrans" cxnId="{60D0287F-335A-409D-BF07-1B8328B7A458}">
      <dgm:prSet/>
      <dgm:spPr/>
      <dgm:t>
        <a:bodyPr/>
        <a:lstStyle/>
        <a:p>
          <a:endParaRPr lang="en-US"/>
        </a:p>
      </dgm:t>
    </dgm:pt>
    <dgm:pt modelId="{B8DC7C4A-C3D1-42B7-AFA4-CF3A63B1D783}" type="sibTrans" cxnId="{60D0287F-335A-409D-BF07-1B8328B7A458}">
      <dgm:prSet/>
      <dgm:spPr/>
      <dgm:t>
        <a:bodyPr/>
        <a:lstStyle/>
        <a:p>
          <a:endParaRPr lang="en-US"/>
        </a:p>
      </dgm:t>
    </dgm:pt>
    <dgm:pt modelId="{1395BFC3-264E-4E80-9A33-4CAB77A44C2C}">
      <dgm:prSet/>
      <dgm:spPr/>
      <dgm:t>
        <a:bodyPr/>
        <a:lstStyle/>
        <a:p>
          <a:r>
            <a:rPr lang="en-US"/>
            <a:t>Environmental Considerations</a:t>
          </a:r>
        </a:p>
      </dgm:t>
    </dgm:pt>
    <dgm:pt modelId="{036390DA-80A5-4B26-AEDE-78C997B5B2AB}" type="parTrans" cxnId="{F244CD86-0100-45ED-B5E4-46D5943FD64D}">
      <dgm:prSet/>
      <dgm:spPr/>
      <dgm:t>
        <a:bodyPr/>
        <a:lstStyle/>
        <a:p>
          <a:endParaRPr lang="en-US"/>
        </a:p>
      </dgm:t>
    </dgm:pt>
    <dgm:pt modelId="{4D802335-4E1D-45C3-A46C-E1023BFF4388}" type="sibTrans" cxnId="{F244CD86-0100-45ED-B5E4-46D5943FD64D}">
      <dgm:prSet/>
      <dgm:spPr/>
      <dgm:t>
        <a:bodyPr/>
        <a:lstStyle/>
        <a:p>
          <a:endParaRPr lang="en-US"/>
        </a:p>
      </dgm:t>
    </dgm:pt>
    <dgm:pt modelId="{E70B6712-631F-49B0-9935-621B2104CF84}">
      <dgm:prSet/>
      <dgm:spPr/>
      <dgm:t>
        <a:bodyPr/>
        <a:lstStyle/>
        <a:p>
          <a:r>
            <a:rPr lang="en-US"/>
            <a:t>Innovation Limits</a:t>
          </a:r>
        </a:p>
      </dgm:t>
    </dgm:pt>
    <dgm:pt modelId="{0150BAC2-AE02-431C-9EA3-BD76794B4E39}" type="parTrans" cxnId="{26FB90E8-3862-47BC-8628-9EB37561B8A8}">
      <dgm:prSet/>
      <dgm:spPr/>
      <dgm:t>
        <a:bodyPr/>
        <a:lstStyle/>
        <a:p>
          <a:endParaRPr lang="en-US"/>
        </a:p>
      </dgm:t>
    </dgm:pt>
    <dgm:pt modelId="{19E02AD8-530F-4912-9FDB-A0EC635F469D}" type="sibTrans" cxnId="{26FB90E8-3862-47BC-8628-9EB37561B8A8}">
      <dgm:prSet/>
      <dgm:spPr/>
      <dgm:t>
        <a:bodyPr/>
        <a:lstStyle/>
        <a:p>
          <a:endParaRPr lang="en-US"/>
        </a:p>
      </dgm:t>
    </dgm:pt>
    <dgm:pt modelId="{B8EB372C-3AB9-41BC-A352-3576308BF877}" type="pres">
      <dgm:prSet presAssocID="{816D633A-90B0-4DCA-AA97-2470C03B17EE}" presName="diagram" presStyleCnt="0">
        <dgm:presLayoutVars>
          <dgm:dir/>
          <dgm:resizeHandles val="exact"/>
        </dgm:presLayoutVars>
      </dgm:prSet>
      <dgm:spPr/>
    </dgm:pt>
    <dgm:pt modelId="{90D7ABB9-F6E7-420C-A350-24F2A6132111}" type="pres">
      <dgm:prSet presAssocID="{F8831A4D-680D-485E-B51B-24309B744DD2}" presName="node" presStyleLbl="node1" presStyleIdx="0" presStyleCnt="9">
        <dgm:presLayoutVars>
          <dgm:bulletEnabled val="1"/>
        </dgm:presLayoutVars>
      </dgm:prSet>
      <dgm:spPr/>
    </dgm:pt>
    <dgm:pt modelId="{6D0E444A-2D6F-4E49-9663-33C93F82ADCE}" type="pres">
      <dgm:prSet presAssocID="{B873CF61-D5AF-4099-97A6-7A7AAD534FE7}" presName="sibTrans" presStyleCnt="0"/>
      <dgm:spPr/>
    </dgm:pt>
    <dgm:pt modelId="{B000CD39-BEAA-482F-A876-BF3DBE0EB349}" type="pres">
      <dgm:prSet presAssocID="{BDE89628-7653-42E2-8108-2F66CC8AE5A6}" presName="node" presStyleLbl="node1" presStyleIdx="1" presStyleCnt="9">
        <dgm:presLayoutVars>
          <dgm:bulletEnabled val="1"/>
        </dgm:presLayoutVars>
      </dgm:prSet>
      <dgm:spPr/>
    </dgm:pt>
    <dgm:pt modelId="{D672CFD3-D6DE-4657-A9BD-F80CC8A9AFB1}" type="pres">
      <dgm:prSet presAssocID="{396ABAB6-6627-43BB-8DB7-24A8BEC41CE0}" presName="sibTrans" presStyleCnt="0"/>
      <dgm:spPr/>
    </dgm:pt>
    <dgm:pt modelId="{76367E5F-3817-4ACD-BC65-FAE5CF6386EA}" type="pres">
      <dgm:prSet presAssocID="{0F3CF71D-DF86-4748-85A9-540A8EC8077C}" presName="node" presStyleLbl="node1" presStyleIdx="2" presStyleCnt="9">
        <dgm:presLayoutVars>
          <dgm:bulletEnabled val="1"/>
        </dgm:presLayoutVars>
      </dgm:prSet>
      <dgm:spPr/>
    </dgm:pt>
    <dgm:pt modelId="{1790686E-4E78-4C81-A284-46F9217A7043}" type="pres">
      <dgm:prSet presAssocID="{D7EE2354-D782-4B3A-8DDC-DCB6B080BC03}" presName="sibTrans" presStyleCnt="0"/>
      <dgm:spPr/>
    </dgm:pt>
    <dgm:pt modelId="{31DBA7DE-738A-4281-BE59-FCAF9CE1DA6D}" type="pres">
      <dgm:prSet presAssocID="{BC5CABE6-DB41-46D8-9D84-991D36BC2B3C}" presName="node" presStyleLbl="node1" presStyleIdx="3" presStyleCnt="9">
        <dgm:presLayoutVars>
          <dgm:bulletEnabled val="1"/>
        </dgm:presLayoutVars>
      </dgm:prSet>
      <dgm:spPr/>
    </dgm:pt>
    <dgm:pt modelId="{FA7D93D1-10E8-41D1-B170-02BABDD448BA}" type="pres">
      <dgm:prSet presAssocID="{51B1DFE1-B26D-41E6-958C-C71968AB3915}" presName="sibTrans" presStyleCnt="0"/>
      <dgm:spPr/>
    </dgm:pt>
    <dgm:pt modelId="{8AA6F48D-7C08-4D8F-973C-A760760A120C}" type="pres">
      <dgm:prSet presAssocID="{A3FC90ED-78E4-40F4-8450-0DDE305FE9DD}" presName="node" presStyleLbl="node1" presStyleIdx="4" presStyleCnt="9">
        <dgm:presLayoutVars>
          <dgm:bulletEnabled val="1"/>
        </dgm:presLayoutVars>
      </dgm:prSet>
      <dgm:spPr/>
    </dgm:pt>
    <dgm:pt modelId="{180823BA-9C76-4BEA-8D05-A73FCD70337C}" type="pres">
      <dgm:prSet presAssocID="{EE0EB93E-F758-433F-ADC8-4EE6A2D040E9}" presName="sibTrans" presStyleCnt="0"/>
      <dgm:spPr/>
    </dgm:pt>
    <dgm:pt modelId="{AC5AF182-50D4-445D-8BCF-AADFEA2E7F4E}" type="pres">
      <dgm:prSet presAssocID="{A95851DB-5E61-47A7-8A75-697C8C51D6B5}" presName="node" presStyleLbl="node1" presStyleIdx="5" presStyleCnt="9">
        <dgm:presLayoutVars>
          <dgm:bulletEnabled val="1"/>
        </dgm:presLayoutVars>
      </dgm:prSet>
      <dgm:spPr/>
    </dgm:pt>
    <dgm:pt modelId="{F6C9F85F-7666-4814-925B-34873AE70373}" type="pres">
      <dgm:prSet presAssocID="{44854547-B1AF-44AC-B047-06C934208208}" presName="sibTrans" presStyleCnt="0"/>
      <dgm:spPr/>
    </dgm:pt>
    <dgm:pt modelId="{A1E5AA6E-DF97-43D7-AC9A-A7EB494571E4}" type="pres">
      <dgm:prSet presAssocID="{5D73F046-1EF0-41C9-8568-AB9E1BC7498E}" presName="node" presStyleLbl="node1" presStyleIdx="6" presStyleCnt="9">
        <dgm:presLayoutVars>
          <dgm:bulletEnabled val="1"/>
        </dgm:presLayoutVars>
      </dgm:prSet>
      <dgm:spPr/>
    </dgm:pt>
    <dgm:pt modelId="{4846E1C1-7C99-483A-B2D9-EC6541F0C370}" type="pres">
      <dgm:prSet presAssocID="{B8DC7C4A-C3D1-42B7-AFA4-CF3A63B1D783}" presName="sibTrans" presStyleCnt="0"/>
      <dgm:spPr/>
    </dgm:pt>
    <dgm:pt modelId="{5F336DCC-91B1-4CC9-8FD8-1962EB542FAB}" type="pres">
      <dgm:prSet presAssocID="{1395BFC3-264E-4E80-9A33-4CAB77A44C2C}" presName="node" presStyleLbl="node1" presStyleIdx="7" presStyleCnt="9">
        <dgm:presLayoutVars>
          <dgm:bulletEnabled val="1"/>
        </dgm:presLayoutVars>
      </dgm:prSet>
      <dgm:spPr/>
    </dgm:pt>
    <dgm:pt modelId="{F299EA14-0664-4CBF-B6FF-B25A11437B51}" type="pres">
      <dgm:prSet presAssocID="{4D802335-4E1D-45C3-A46C-E1023BFF4388}" presName="sibTrans" presStyleCnt="0"/>
      <dgm:spPr/>
    </dgm:pt>
    <dgm:pt modelId="{82E2B103-A44A-4E4F-9F71-527A2F57254A}" type="pres">
      <dgm:prSet presAssocID="{E70B6712-631F-49B0-9935-621B2104CF84}" presName="node" presStyleLbl="node1" presStyleIdx="8" presStyleCnt="9">
        <dgm:presLayoutVars>
          <dgm:bulletEnabled val="1"/>
        </dgm:presLayoutVars>
      </dgm:prSet>
      <dgm:spPr/>
    </dgm:pt>
  </dgm:ptLst>
  <dgm:cxnLst>
    <dgm:cxn modelId="{273D0802-44D1-449E-8DD1-3851431D51BA}" srcId="{816D633A-90B0-4DCA-AA97-2470C03B17EE}" destId="{A95851DB-5E61-47A7-8A75-697C8C51D6B5}" srcOrd="5" destOrd="0" parTransId="{1F51AA92-7706-4C1B-8324-0CAB6C290D03}" sibTransId="{44854547-B1AF-44AC-B047-06C934208208}"/>
    <dgm:cxn modelId="{BC37800D-C674-4096-A38C-7E1FB3338684}" srcId="{816D633A-90B0-4DCA-AA97-2470C03B17EE}" destId="{0F3CF71D-DF86-4748-85A9-540A8EC8077C}" srcOrd="2" destOrd="0" parTransId="{85EAA60E-018C-4FC9-AA15-329411397EBF}" sibTransId="{D7EE2354-D782-4B3A-8DDC-DCB6B080BC03}"/>
    <dgm:cxn modelId="{B0FD3114-6768-4292-A62E-9721F8101ECF}" type="presOf" srcId="{BC5CABE6-DB41-46D8-9D84-991D36BC2B3C}" destId="{31DBA7DE-738A-4281-BE59-FCAF9CE1DA6D}" srcOrd="0" destOrd="0" presId="urn:microsoft.com/office/officeart/2005/8/layout/default"/>
    <dgm:cxn modelId="{619D2E1C-F120-4CEF-8D84-0436773CBAB5}" type="presOf" srcId="{1395BFC3-264E-4E80-9A33-4CAB77A44C2C}" destId="{5F336DCC-91B1-4CC9-8FD8-1962EB542FAB}" srcOrd="0" destOrd="0" presId="urn:microsoft.com/office/officeart/2005/8/layout/default"/>
    <dgm:cxn modelId="{A636A72D-771C-46F6-8E3C-1A8A841B12AC}" type="presOf" srcId="{BDE89628-7653-42E2-8108-2F66CC8AE5A6}" destId="{B000CD39-BEAA-482F-A876-BF3DBE0EB349}" srcOrd="0" destOrd="0" presId="urn:microsoft.com/office/officeart/2005/8/layout/default"/>
    <dgm:cxn modelId="{B1754D3B-6D22-4267-A011-FB2400EADB7D}" srcId="{816D633A-90B0-4DCA-AA97-2470C03B17EE}" destId="{BDE89628-7653-42E2-8108-2F66CC8AE5A6}" srcOrd="1" destOrd="0" parTransId="{4E5F4103-F7B9-49E9-AA00-D3AE1D8D922C}" sibTransId="{396ABAB6-6627-43BB-8DB7-24A8BEC41CE0}"/>
    <dgm:cxn modelId="{92558C46-9FC1-482F-9530-4655CA8E9941}" srcId="{816D633A-90B0-4DCA-AA97-2470C03B17EE}" destId="{F8831A4D-680D-485E-B51B-24309B744DD2}" srcOrd="0" destOrd="0" parTransId="{776D856B-6D19-43AC-9361-C0DCB5D230C9}" sibTransId="{B873CF61-D5AF-4099-97A6-7A7AAD534FE7}"/>
    <dgm:cxn modelId="{DDE4DB47-B671-40DF-9476-93DAFF41AA68}" type="presOf" srcId="{5D73F046-1EF0-41C9-8568-AB9E1BC7498E}" destId="{A1E5AA6E-DF97-43D7-AC9A-A7EB494571E4}" srcOrd="0" destOrd="0" presId="urn:microsoft.com/office/officeart/2005/8/layout/default"/>
    <dgm:cxn modelId="{D0F51469-0E79-42E2-A3C9-02CEBE67221A}" type="presOf" srcId="{F8831A4D-680D-485E-B51B-24309B744DD2}" destId="{90D7ABB9-F6E7-420C-A350-24F2A6132111}" srcOrd="0" destOrd="0" presId="urn:microsoft.com/office/officeart/2005/8/layout/default"/>
    <dgm:cxn modelId="{3BB34C54-30F0-4289-BD2D-50399E1864DA}" srcId="{816D633A-90B0-4DCA-AA97-2470C03B17EE}" destId="{BC5CABE6-DB41-46D8-9D84-991D36BC2B3C}" srcOrd="3" destOrd="0" parTransId="{ECCB22A8-EADD-43AB-8241-8A8C279BD20D}" sibTransId="{51B1DFE1-B26D-41E6-958C-C71968AB3915}"/>
    <dgm:cxn modelId="{60D0287F-335A-409D-BF07-1B8328B7A458}" srcId="{816D633A-90B0-4DCA-AA97-2470C03B17EE}" destId="{5D73F046-1EF0-41C9-8568-AB9E1BC7498E}" srcOrd="6" destOrd="0" parTransId="{95EC0448-667E-4295-80E3-F902A59A1E37}" sibTransId="{B8DC7C4A-C3D1-42B7-AFA4-CF3A63B1D783}"/>
    <dgm:cxn modelId="{F244CD86-0100-45ED-B5E4-46D5943FD64D}" srcId="{816D633A-90B0-4DCA-AA97-2470C03B17EE}" destId="{1395BFC3-264E-4E80-9A33-4CAB77A44C2C}" srcOrd="7" destOrd="0" parTransId="{036390DA-80A5-4B26-AEDE-78C997B5B2AB}" sibTransId="{4D802335-4E1D-45C3-A46C-E1023BFF4388}"/>
    <dgm:cxn modelId="{1DED2B99-DE73-4AD1-9179-8C880BB1CA05}" type="presOf" srcId="{0F3CF71D-DF86-4748-85A9-540A8EC8077C}" destId="{76367E5F-3817-4ACD-BC65-FAE5CF6386EA}" srcOrd="0" destOrd="0" presId="urn:microsoft.com/office/officeart/2005/8/layout/default"/>
    <dgm:cxn modelId="{171EBC9F-C428-4BCD-890A-A900617EC859}" srcId="{816D633A-90B0-4DCA-AA97-2470C03B17EE}" destId="{A3FC90ED-78E4-40F4-8450-0DDE305FE9DD}" srcOrd="4" destOrd="0" parTransId="{1E90A1C7-3C04-44D9-A1A1-591BC3E057DB}" sibTransId="{EE0EB93E-F758-433F-ADC8-4EE6A2D040E9}"/>
    <dgm:cxn modelId="{EC6FB0A7-082F-4E1A-9A9F-FBBA3A785038}" type="presOf" srcId="{A95851DB-5E61-47A7-8A75-697C8C51D6B5}" destId="{AC5AF182-50D4-445D-8BCF-AADFEA2E7F4E}" srcOrd="0" destOrd="0" presId="urn:microsoft.com/office/officeart/2005/8/layout/default"/>
    <dgm:cxn modelId="{8F7B97AF-383F-4633-B2EB-E41A2EECFA77}" type="presOf" srcId="{A3FC90ED-78E4-40F4-8450-0DDE305FE9DD}" destId="{8AA6F48D-7C08-4D8F-973C-A760760A120C}" srcOrd="0" destOrd="0" presId="urn:microsoft.com/office/officeart/2005/8/layout/default"/>
    <dgm:cxn modelId="{7E1ECDC4-2FCA-49F3-A52D-F2935057807C}" type="presOf" srcId="{816D633A-90B0-4DCA-AA97-2470C03B17EE}" destId="{B8EB372C-3AB9-41BC-A352-3576308BF877}" srcOrd="0" destOrd="0" presId="urn:microsoft.com/office/officeart/2005/8/layout/default"/>
    <dgm:cxn modelId="{E2803BCA-BECA-4C4C-9685-7249CC07AC92}" type="presOf" srcId="{E70B6712-631F-49B0-9935-621B2104CF84}" destId="{82E2B103-A44A-4E4F-9F71-527A2F57254A}" srcOrd="0" destOrd="0" presId="urn:microsoft.com/office/officeart/2005/8/layout/default"/>
    <dgm:cxn modelId="{26FB90E8-3862-47BC-8628-9EB37561B8A8}" srcId="{816D633A-90B0-4DCA-AA97-2470C03B17EE}" destId="{E70B6712-631F-49B0-9935-621B2104CF84}" srcOrd="8" destOrd="0" parTransId="{0150BAC2-AE02-431C-9EA3-BD76794B4E39}" sibTransId="{19E02AD8-530F-4912-9FDB-A0EC635F469D}"/>
    <dgm:cxn modelId="{A4F5485D-CA69-47AD-B85E-7BBE1FE32CD1}" type="presParOf" srcId="{B8EB372C-3AB9-41BC-A352-3576308BF877}" destId="{90D7ABB9-F6E7-420C-A350-24F2A6132111}" srcOrd="0" destOrd="0" presId="urn:microsoft.com/office/officeart/2005/8/layout/default"/>
    <dgm:cxn modelId="{16076DD1-8512-4A88-A6AB-282110F78408}" type="presParOf" srcId="{B8EB372C-3AB9-41BC-A352-3576308BF877}" destId="{6D0E444A-2D6F-4E49-9663-33C93F82ADCE}" srcOrd="1" destOrd="0" presId="urn:microsoft.com/office/officeart/2005/8/layout/default"/>
    <dgm:cxn modelId="{F41001B2-BF0A-4E24-9E03-C35FA4226E16}" type="presParOf" srcId="{B8EB372C-3AB9-41BC-A352-3576308BF877}" destId="{B000CD39-BEAA-482F-A876-BF3DBE0EB349}" srcOrd="2" destOrd="0" presId="urn:microsoft.com/office/officeart/2005/8/layout/default"/>
    <dgm:cxn modelId="{7FB355BB-AD14-47A7-9053-6D046A183034}" type="presParOf" srcId="{B8EB372C-3AB9-41BC-A352-3576308BF877}" destId="{D672CFD3-D6DE-4657-A9BD-F80CC8A9AFB1}" srcOrd="3" destOrd="0" presId="urn:microsoft.com/office/officeart/2005/8/layout/default"/>
    <dgm:cxn modelId="{C654EFD5-0E1D-49AD-96A8-A7245AD9AAAC}" type="presParOf" srcId="{B8EB372C-3AB9-41BC-A352-3576308BF877}" destId="{76367E5F-3817-4ACD-BC65-FAE5CF6386EA}" srcOrd="4" destOrd="0" presId="urn:microsoft.com/office/officeart/2005/8/layout/default"/>
    <dgm:cxn modelId="{DF86FBA0-EAE3-4DC1-918F-48DAF5738360}" type="presParOf" srcId="{B8EB372C-3AB9-41BC-A352-3576308BF877}" destId="{1790686E-4E78-4C81-A284-46F9217A7043}" srcOrd="5" destOrd="0" presId="urn:microsoft.com/office/officeart/2005/8/layout/default"/>
    <dgm:cxn modelId="{2EA956ED-F16C-4F49-9765-8137F1A9C2A6}" type="presParOf" srcId="{B8EB372C-3AB9-41BC-A352-3576308BF877}" destId="{31DBA7DE-738A-4281-BE59-FCAF9CE1DA6D}" srcOrd="6" destOrd="0" presId="urn:microsoft.com/office/officeart/2005/8/layout/default"/>
    <dgm:cxn modelId="{6FCE8DB8-F05B-4413-B79F-6D99EA18C36E}" type="presParOf" srcId="{B8EB372C-3AB9-41BC-A352-3576308BF877}" destId="{FA7D93D1-10E8-41D1-B170-02BABDD448BA}" srcOrd="7" destOrd="0" presId="urn:microsoft.com/office/officeart/2005/8/layout/default"/>
    <dgm:cxn modelId="{0502D9D2-5854-409F-AE9B-FB27B6A915D1}" type="presParOf" srcId="{B8EB372C-3AB9-41BC-A352-3576308BF877}" destId="{8AA6F48D-7C08-4D8F-973C-A760760A120C}" srcOrd="8" destOrd="0" presId="urn:microsoft.com/office/officeart/2005/8/layout/default"/>
    <dgm:cxn modelId="{92BAD6F9-31DD-469B-B782-DEBFDF03C7A6}" type="presParOf" srcId="{B8EB372C-3AB9-41BC-A352-3576308BF877}" destId="{180823BA-9C76-4BEA-8D05-A73FCD70337C}" srcOrd="9" destOrd="0" presId="urn:microsoft.com/office/officeart/2005/8/layout/default"/>
    <dgm:cxn modelId="{24614080-1080-4ED0-B25F-AACF935AC000}" type="presParOf" srcId="{B8EB372C-3AB9-41BC-A352-3576308BF877}" destId="{AC5AF182-50D4-445D-8BCF-AADFEA2E7F4E}" srcOrd="10" destOrd="0" presId="urn:microsoft.com/office/officeart/2005/8/layout/default"/>
    <dgm:cxn modelId="{CAC3C0DD-CAF2-4DF5-862F-00C8A54835F2}" type="presParOf" srcId="{B8EB372C-3AB9-41BC-A352-3576308BF877}" destId="{F6C9F85F-7666-4814-925B-34873AE70373}" srcOrd="11" destOrd="0" presId="urn:microsoft.com/office/officeart/2005/8/layout/default"/>
    <dgm:cxn modelId="{B8780CD3-F709-49A8-9DE3-A1813D4873FB}" type="presParOf" srcId="{B8EB372C-3AB9-41BC-A352-3576308BF877}" destId="{A1E5AA6E-DF97-43D7-AC9A-A7EB494571E4}" srcOrd="12" destOrd="0" presId="urn:microsoft.com/office/officeart/2005/8/layout/default"/>
    <dgm:cxn modelId="{37B434BB-FB7C-4F83-A05E-2C51FF6E30D9}" type="presParOf" srcId="{B8EB372C-3AB9-41BC-A352-3576308BF877}" destId="{4846E1C1-7C99-483A-B2D9-EC6541F0C370}" srcOrd="13" destOrd="0" presId="urn:microsoft.com/office/officeart/2005/8/layout/default"/>
    <dgm:cxn modelId="{16CF0994-2553-477C-AFE3-C95FB22AA289}" type="presParOf" srcId="{B8EB372C-3AB9-41BC-A352-3576308BF877}" destId="{5F336DCC-91B1-4CC9-8FD8-1962EB542FAB}" srcOrd="14" destOrd="0" presId="urn:microsoft.com/office/officeart/2005/8/layout/default"/>
    <dgm:cxn modelId="{BF955B8F-6393-433C-A1CC-70CCF7AF68BA}" type="presParOf" srcId="{B8EB372C-3AB9-41BC-A352-3576308BF877}" destId="{F299EA14-0664-4CBF-B6FF-B25A11437B51}" srcOrd="15" destOrd="0" presId="urn:microsoft.com/office/officeart/2005/8/layout/default"/>
    <dgm:cxn modelId="{49DC67A8-1B2C-49BB-A0A7-7C2CD19A7E36}" type="presParOf" srcId="{B8EB372C-3AB9-41BC-A352-3576308BF877}" destId="{82E2B103-A44A-4E4F-9F71-527A2F57254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46873B-B26C-4A75-A5A7-C904B7CCA50D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0B5DB5B-39DF-49B3-B735-245798E999A8}">
      <dgm:prSet/>
      <dgm:spPr/>
      <dgm:t>
        <a:bodyPr/>
        <a:lstStyle/>
        <a:p>
          <a:r>
            <a:rPr lang="en-US"/>
            <a:t>Objective</a:t>
          </a:r>
        </a:p>
      </dgm:t>
    </dgm:pt>
    <dgm:pt modelId="{AECC1B98-A02C-48DA-B257-579C83E03A00}" type="parTrans" cxnId="{EC45AC13-68B8-4098-B7A1-9BD6B1E095A6}">
      <dgm:prSet/>
      <dgm:spPr/>
      <dgm:t>
        <a:bodyPr/>
        <a:lstStyle/>
        <a:p>
          <a:endParaRPr lang="en-US"/>
        </a:p>
      </dgm:t>
    </dgm:pt>
    <dgm:pt modelId="{F16FEE34-2AEC-4BFC-919B-DFA986B618FA}" type="sibTrans" cxnId="{EC45AC13-68B8-4098-B7A1-9BD6B1E095A6}">
      <dgm:prSet/>
      <dgm:spPr/>
      <dgm:t>
        <a:bodyPr/>
        <a:lstStyle/>
        <a:p>
          <a:endParaRPr lang="en-US"/>
        </a:p>
      </dgm:t>
    </dgm:pt>
    <dgm:pt modelId="{742754DB-48D7-45C9-A6B8-9F50B031DF3C}">
      <dgm:prSet/>
      <dgm:spPr/>
      <dgm:t>
        <a:bodyPr/>
        <a:lstStyle/>
        <a:p>
          <a:r>
            <a:rPr lang="en-US"/>
            <a:t>Navigation</a:t>
          </a:r>
        </a:p>
      </dgm:t>
    </dgm:pt>
    <dgm:pt modelId="{0695EA31-09F3-4E84-A157-620E1199EC1D}" type="parTrans" cxnId="{4C795F25-56CA-4804-9B73-27082FC5E892}">
      <dgm:prSet/>
      <dgm:spPr/>
      <dgm:t>
        <a:bodyPr/>
        <a:lstStyle/>
        <a:p>
          <a:endParaRPr lang="en-US"/>
        </a:p>
      </dgm:t>
    </dgm:pt>
    <dgm:pt modelId="{25BD6834-FA56-4E34-BBB5-963ADFE0EA6A}" type="sibTrans" cxnId="{4C795F25-56CA-4804-9B73-27082FC5E892}">
      <dgm:prSet/>
      <dgm:spPr/>
      <dgm:t>
        <a:bodyPr/>
        <a:lstStyle/>
        <a:p>
          <a:endParaRPr lang="en-US"/>
        </a:p>
      </dgm:t>
    </dgm:pt>
    <dgm:pt modelId="{411E6BB7-0CCA-46C6-ABA0-EC175D18778D}">
      <dgm:prSet/>
      <dgm:spPr/>
      <dgm:t>
        <a:bodyPr/>
        <a:lstStyle/>
        <a:p>
          <a:r>
            <a:rPr lang="en-US"/>
            <a:t>Size and Capacity</a:t>
          </a:r>
        </a:p>
      </dgm:t>
    </dgm:pt>
    <dgm:pt modelId="{BFB614A0-0F10-45F5-B9A8-5379D993E649}" type="parTrans" cxnId="{2A10A461-62B1-44F0-9B3F-8F2D3BAEBB00}">
      <dgm:prSet/>
      <dgm:spPr/>
      <dgm:t>
        <a:bodyPr/>
        <a:lstStyle/>
        <a:p>
          <a:endParaRPr lang="en-US"/>
        </a:p>
      </dgm:t>
    </dgm:pt>
    <dgm:pt modelId="{FD63E4C4-F7F6-43FC-8F5C-CBE57A86F948}" type="sibTrans" cxnId="{2A10A461-62B1-44F0-9B3F-8F2D3BAEBB00}">
      <dgm:prSet/>
      <dgm:spPr/>
      <dgm:t>
        <a:bodyPr/>
        <a:lstStyle/>
        <a:p>
          <a:endParaRPr lang="en-US"/>
        </a:p>
      </dgm:t>
    </dgm:pt>
    <dgm:pt modelId="{E462DA43-D4CC-4FBC-8ED6-75974BDE0D7D}">
      <dgm:prSet/>
      <dgm:spPr/>
      <dgm:t>
        <a:bodyPr/>
        <a:lstStyle/>
        <a:p>
          <a:r>
            <a:rPr lang="en-US"/>
            <a:t>Power Source</a:t>
          </a:r>
        </a:p>
      </dgm:t>
    </dgm:pt>
    <dgm:pt modelId="{A03E524B-1530-4ADE-AE6E-999BB1181736}" type="parTrans" cxnId="{28D82DBF-1C78-476A-878C-C77CB804B246}">
      <dgm:prSet/>
      <dgm:spPr/>
      <dgm:t>
        <a:bodyPr/>
        <a:lstStyle/>
        <a:p>
          <a:endParaRPr lang="en-US"/>
        </a:p>
      </dgm:t>
    </dgm:pt>
    <dgm:pt modelId="{A6C59063-DFF4-4B5C-93BC-BA671146576E}" type="sibTrans" cxnId="{28D82DBF-1C78-476A-878C-C77CB804B246}">
      <dgm:prSet/>
      <dgm:spPr/>
      <dgm:t>
        <a:bodyPr/>
        <a:lstStyle/>
        <a:p>
          <a:endParaRPr lang="en-US"/>
        </a:p>
      </dgm:t>
    </dgm:pt>
    <dgm:pt modelId="{4B5D6B8B-94C6-4183-A85F-AA3D32E18410}">
      <dgm:prSet/>
      <dgm:spPr/>
      <dgm:t>
        <a:bodyPr/>
        <a:lstStyle/>
        <a:p>
          <a:r>
            <a:rPr lang="en-US"/>
            <a:t>Control System</a:t>
          </a:r>
        </a:p>
      </dgm:t>
    </dgm:pt>
    <dgm:pt modelId="{679A1324-BCE1-4B86-9F66-EC9D5B6A7BDB}" type="parTrans" cxnId="{27614F38-22B6-472F-918E-DB4585DEB7CA}">
      <dgm:prSet/>
      <dgm:spPr/>
      <dgm:t>
        <a:bodyPr/>
        <a:lstStyle/>
        <a:p>
          <a:endParaRPr lang="en-US"/>
        </a:p>
      </dgm:t>
    </dgm:pt>
    <dgm:pt modelId="{9AC0A353-E293-4D12-9C1D-51B290265D65}" type="sibTrans" cxnId="{27614F38-22B6-472F-918E-DB4585DEB7CA}">
      <dgm:prSet/>
      <dgm:spPr/>
      <dgm:t>
        <a:bodyPr/>
        <a:lstStyle/>
        <a:p>
          <a:endParaRPr lang="en-US"/>
        </a:p>
      </dgm:t>
    </dgm:pt>
    <dgm:pt modelId="{7B438482-BEC6-46C1-8FCA-9BBE5D82B372}">
      <dgm:prSet/>
      <dgm:spPr/>
      <dgm:t>
        <a:bodyPr/>
        <a:lstStyle/>
        <a:p>
          <a:r>
            <a:rPr lang="en-US"/>
            <a:t>Safety Features</a:t>
          </a:r>
        </a:p>
      </dgm:t>
    </dgm:pt>
    <dgm:pt modelId="{664C6716-5545-4DF4-8D66-92EB0A12E2F3}" type="parTrans" cxnId="{E790732A-B00B-4552-85A7-9F1B7EB2816C}">
      <dgm:prSet/>
      <dgm:spPr/>
      <dgm:t>
        <a:bodyPr/>
        <a:lstStyle/>
        <a:p>
          <a:endParaRPr lang="en-US"/>
        </a:p>
      </dgm:t>
    </dgm:pt>
    <dgm:pt modelId="{B71F60A5-6FBE-4469-8399-5D47ED748B48}" type="sibTrans" cxnId="{E790732A-B00B-4552-85A7-9F1B7EB2816C}">
      <dgm:prSet/>
      <dgm:spPr/>
      <dgm:t>
        <a:bodyPr/>
        <a:lstStyle/>
        <a:p>
          <a:endParaRPr lang="en-US"/>
        </a:p>
      </dgm:t>
    </dgm:pt>
    <dgm:pt modelId="{FCFE0A38-9475-4319-B6F1-E9275CA1FB48}">
      <dgm:prSet/>
      <dgm:spPr/>
      <dgm:t>
        <a:bodyPr/>
        <a:lstStyle/>
        <a:p>
          <a:r>
            <a:rPr lang="en-US"/>
            <a:t>Communication Protocol</a:t>
          </a:r>
        </a:p>
      </dgm:t>
    </dgm:pt>
    <dgm:pt modelId="{C6B5EFEC-F44C-4538-87B4-FDC7735D2BE6}" type="parTrans" cxnId="{CDCEC17B-FAD7-44CC-B21B-161CCF76B656}">
      <dgm:prSet/>
      <dgm:spPr/>
      <dgm:t>
        <a:bodyPr/>
        <a:lstStyle/>
        <a:p>
          <a:endParaRPr lang="en-US"/>
        </a:p>
      </dgm:t>
    </dgm:pt>
    <dgm:pt modelId="{A645D900-8D18-4709-8DFC-9FCEE061574E}" type="sibTrans" cxnId="{CDCEC17B-FAD7-44CC-B21B-161CCF76B656}">
      <dgm:prSet/>
      <dgm:spPr/>
      <dgm:t>
        <a:bodyPr/>
        <a:lstStyle/>
        <a:p>
          <a:endParaRPr lang="en-US"/>
        </a:p>
      </dgm:t>
    </dgm:pt>
    <dgm:pt modelId="{16657CA4-7CF1-4E70-8777-2ECB114570BC}">
      <dgm:prSet/>
      <dgm:spPr/>
      <dgm:t>
        <a:bodyPr/>
        <a:lstStyle/>
        <a:p>
          <a:r>
            <a:rPr lang="en-US"/>
            <a:t>Durability</a:t>
          </a:r>
        </a:p>
      </dgm:t>
    </dgm:pt>
    <dgm:pt modelId="{5891A3D3-3686-4E25-8CA5-BD92635C48D0}" type="parTrans" cxnId="{4879CE2B-FA49-46F2-B4AD-C043AAD4E50B}">
      <dgm:prSet/>
      <dgm:spPr/>
      <dgm:t>
        <a:bodyPr/>
        <a:lstStyle/>
        <a:p>
          <a:endParaRPr lang="en-US"/>
        </a:p>
      </dgm:t>
    </dgm:pt>
    <dgm:pt modelId="{7A8B9935-3F35-47B5-956D-3115DE670B9A}" type="sibTrans" cxnId="{4879CE2B-FA49-46F2-B4AD-C043AAD4E50B}">
      <dgm:prSet/>
      <dgm:spPr/>
      <dgm:t>
        <a:bodyPr/>
        <a:lstStyle/>
        <a:p>
          <a:endParaRPr lang="en-US"/>
        </a:p>
      </dgm:t>
    </dgm:pt>
    <dgm:pt modelId="{AB1113C5-32BE-4E24-8F9A-12A5A43BA025}">
      <dgm:prSet/>
      <dgm:spPr/>
      <dgm:t>
        <a:bodyPr/>
        <a:lstStyle/>
        <a:p>
          <a:r>
            <a:rPr lang="en-US"/>
            <a:t>Cost</a:t>
          </a:r>
        </a:p>
      </dgm:t>
    </dgm:pt>
    <dgm:pt modelId="{58799154-78B4-4D55-86DB-142A6B247309}" type="parTrans" cxnId="{F852A848-5462-4D6C-8743-6F38DBA0F874}">
      <dgm:prSet/>
      <dgm:spPr/>
      <dgm:t>
        <a:bodyPr/>
        <a:lstStyle/>
        <a:p>
          <a:endParaRPr lang="en-US"/>
        </a:p>
      </dgm:t>
    </dgm:pt>
    <dgm:pt modelId="{CAC5CE6D-1E7B-4A13-8841-5E39DA2A1B5C}" type="sibTrans" cxnId="{F852A848-5462-4D6C-8743-6F38DBA0F874}">
      <dgm:prSet/>
      <dgm:spPr/>
      <dgm:t>
        <a:bodyPr/>
        <a:lstStyle/>
        <a:p>
          <a:endParaRPr lang="en-US"/>
        </a:p>
      </dgm:t>
    </dgm:pt>
    <dgm:pt modelId="{C5833AC9-9E40-4C4C-9F97-0DBE8F8C1CD0}" type="pres">
      <dgm:prSet presAssocID="{C746873B-B26C-4A75-A5A7-C904B7CCA50D}" presName="vert0" presStyleCnt="0">
        <dgm:presLayoutVars>
          <dgm:dir/>
          <dgm:animOne val="branch"/>
          <dgm:animLvl val="lvl"/>
        </dgm:presLayoutVars>
      </dgm:prSet>
      <dgm:spPr/>
    </dgm:pt>
    <dgm:pt modelId="{566FBA55-27ED-4094-B08C-2075CB800874}" type="pres">
      <dgm:prSet presAssocID="{90B5DB5B-39DF-49B3-B735-245798E999A8}" presName="thickLine" presStyleLbl="alignNode1" presStyleIdx="0" presStyleCnt="9"/>
      <dgm:spPr/>
    </dgm:pt>
    <dgm:pt modelId="{39C0C466-DCAF-491D-8C70-7EE5F5217602}" type="pres">
      <dgm:prSet presAssocID="{90B5DB5B-39DF-49B3-B735-245798E999A8}" presName="horz1" presStyleCnt="0"/>
      <dgm:spPr/>
    </dgm:pt>
    <dgm:pt modelId="{27461565-ACED-4A29-9E2E-59E650C3A791}" type="pres">
      <dgm:prSet presAssocID="{90B5DB5B-39DF-49B3-B735-245798E999A8}" presName="tx1" presStyleLbl="revTx" presStyleIdx="0" presStyleCnt="9"/>
      <dgm:spPr/>
    </dgm:pt>
    <dgm:pt modelId="{3D3A7161-7543-4E54-8674-4F63084A6BCF}" type="pres">
      <dgm:prSet presAssocID="{90B5DB5B-39DF-49B3-B735-245798E999A8}" presName="vert1" presStyleCnt="0"/>
      <dgm:spPr/>
    </dgm:pt>
    <dgm:pt modelId="{04BC361D-5C42-4652-9458-50E8DF46286D}" type="pres">
      <dgm:prSet presAssocID="{742754DB-48D7-45C9-A6B8-9F50B031DF3C}" presName="thickLine" presStyleLbl="alignNode1" presStyleIdx="1" presStyleCnt="9"/>
      <dgm:spPr/>
    </dgm:pt>
    <dgm:pt modelId="{C8F1AAB9-D7DA-48E3-9F34-23ABA9F83EE6}" type="pres">
      <dgm:prSet presAssocID="{742754DB-48D7-45C9-A6B8-9F50B031DF3C}" presName="horz1" presStyleCnt="0"/>
      <dgm:spPr/>
    </dgm:pt>
    <dgm:pt modelId="{EC6AA355-8D8B-449A-B031-9F6EEDA204E4}" type="pres">
      <dgm:prSet presAssocID="{742754DB-48D7-45C9-A6B8-9F50B031DF3C}" presName="tx1" presStyleLbl="revTx" presStyleIdx="1" presStyleCnt="9"/>
      <dgm:spPr/>
    </dgm:pt>
    <dgm:pt modelId="{22FC5474-CA5C-4BBB-85F1-936E3BB85DFD}" type="pres">
      <dgm:prSet presAssocID="{742754DB-48D7-45C9-A6B8-9F50B031DF3C}" presName="vert1" presStyleCnt="0"/>
      <dgm:spPr/>
    </dgm:pt>
    <dgm:pt modelId="{18072510-1180-41CF-B013-115FBFA661A2}" type="pres">
      <dgm:prSet presAssocID="{411E6BB7-0CCA-46C6-ABA0-EC175D18778D}" presName="thickLine" presStyleLbl="alignNode1" presStyleIdx="2" presStyleCnt="9"/>
      <dgm:spPr/>
    </dgm:pt>
    <dgm:pt modelId="{82A0EE0A-5938-4A86-9137-C0040E28D691}" type="pres">
      <dgm:prSet presAssocID="{411E6BB7-0CCA-46C6-ABA0-EC175D18778D}" presName="horz1" presStyleCnt="0"/>
      <dgm:spPr/>
    </dgm:pt>
    <dgm:pt modelId="{8BDD99D9-1ED1-4CB9-957D-E03B99A44EA9}" type="pres">
      <dgm:prSet presAssocID="{411E6BB7-0CCA-46C6-ABA0-EC175D18778D}" presName="tx1" presStyleLbl="revTx" presStyleIdx="2" presStyleCnt="9"/>
      <dgm:spPr/>
    </dgm:pt>
    <dgm:pt modelId="{9FAD61A0-A758-41A7-AA7A-A3C928ABDF5F}" type="pres">
      <dgm:prSet presAssocID="{411E6BB7-0CCA-46C6-ABA0-EC175D18778D}" presName="vert1" presStyleCnt="0"/>
      <dgm:spPr/>
    </dgm:pt>
    <dgm:pt modelId="{CB5870BD-1E1D-4800-A984-1323CC4D9A8A}" type="pres">
      <dgm:prSet presAssocID="{E462DA43-D4CC-4FBC-8ED6-75974BDE0D7D}" presName="thickLine" presStyleLbl="alignNode1" presStyleIdx="3" presStyleCnt="9"/>
      <dgm:spPr/>
    </dgm:pt>
    <dgm:pt modelId="{DE2C4C5D-1CD4-45EA-819A-51C069A48572}" type="pres">
      <dgm:prSet presAssocID="{E462DA43-D4CC-4FBC-8ED6-75974BDE0D7D}" presName="horz1" presStyleCnt="0"/>
      <dgm:spPr/>
    </dgm:pt>
    <dgm:pt modelId="{8B782D22-C2B5-4174-8434-404030BB1DD5}" type="pres">
      <dgm:prSet presAssocID="{E462DA43-D4CC-4FBC-8ED6-75974BDE0D7D}" presName="tx1" presStyleLbl="revTx" presStyleIdx="3" presStyleCnt="9"/>
      <dgm:spPr/>
    </dgm:pt>
    <dgm:pt modelId="{6C07670F-AAAB-4BF1-87C7-CA4C5A4B15C0}" type="pres">
      <dgm:prSet presAssocID="{E462DA43-D4CC-4FBC-8ED6-75974BDE0D7D}" presName="vert1" presStyleCnt="0"/>
      <dgm:spPr/>
    </dgm:pt>
    <dgm:pt modelId="{37E252B7-2FF7-454D-9461-3554157D2712}" type="pres">
      <dgm:prSet presAssocID="{4B5D6B8B-94C6-4183-A85F-AA3D32E18410}" presName="thickLine" presStyleLbl="alignNode1" presStyleIdx="4" presStyleCnt="9"/>
      <dgm:spPr/>
    </dgm:pt>
    <dgm:pt modelId="{7A438DEF-D8A4-4393-B9C8-DF6846874BB6}" type="pres">
      <dgm:prSet presAssocID="{4B5D6B8B-94C6-4183-A85F-AA3D32E18410}" presName="horz1" presStyleCnt="0"/>
      <dgm:spPr/>
    </dgm:pt>
    <dgm:pt modelId="{C1FA55B4-0D93-42A3-8AA4-5C4473E6B8BD}" type="pres">
      <dgm:prSet presAssocID="{4B5D6B8B-94C6-4183-A85F-AA3D32E18410}" presName="tx1" presStyleLbl="revTx" presStyleIdx="4" presStyleCnt="9"/>
      <dgm:spPr/>
    </dgm:pt>
    <dgm:pt modelId="{98F5311F-A84E-40EE-B6F6-ADD91417501C}" type="pres">
      <dgm:prSet presAssocID="{4B5D6B8B-94C6-4183-A85F-AA3D32E18410}" presName="vert1" presStyleCnt="0"/>
      <dgm:spPr/>
    </dgm:pt>
    <dgm:pt modelId="{ED56AD4C-F513-4A89-9360-1E857015CBD8}" type="pres">
      <dgm:prSet presAssocID="{7B438482-BEC6-46C1-8FCA-9BBE5D82B372}" presName="thickLine" presStyleLbl="alignNode1" presStyleIdx="5" presStyleCnt="9"/>
      <dgm:spPr/>
    </dgm:pt>
    <dgm:pt modelId="{24160B53-B2B6-40D8-B3B6-705999CAABB8}" type="pres">
      <dgm:prSet presAssocID="{7B438482-BEC6-46C1-8FCA-9BBE5D82B372}" presName="horz1" presStyleCnt="0"/>
      <dgm:spPr/>
    </dgm:pt>
    <dgm:pt modelId="{BCDE2AA1-7880-4AAB-B439-02697E018060}" type="pres">
      <dgm:prSet presAssocID="{7B438482-BEC6-46C1-8FCA-9BBE5D82B372}" presName="tx1" presStyleLbl="revTx" presStyleIdx="5" presStyleCnt="9"/>
      <dgm:spPr/>
    </dgm:pt>
    <dgm:pt modelId="{A3863D98-54B4-4FC3-AE29-D03CC88826F2}" type="pres">
      <dgm:prSet presAssocID="{7B438482-BEC6-46C1-8FCA-9BBE5D82B372}" presName="vert1" presStyleCnt="0"/>
      <dgm:spPr/>
    </dgm:pt>
    <dgm:pt modelId="{64DA5225-D9D1-43E2-A09E-CBB193859FE2}" type="pres">
      <dgm:prSet presAssocID="{FCFE0A38-9475-4319-B6F1-E9275CA1FB48}" presName="thickLine" presStyleLbl="alignNode1" presStyleIdx="6" presStyleCnt="9"/>
      <dgm:spPr/>
    </dgm:pt>
    <dgm:pt modelId="{D9C3EC93-6CFE-4EFF-9867-5477B61B7531}" type="pres">
      <dgm:prSet presAssocID="{FCFE0A38-9475-4319-B6F1-E9275CA1FB48}" presName="horz1" presStyleCnt="0"/>
      <dgm:spPr/>
    </dgm:pt>
    <dgm:pt modelId="{C1E3FDBA-A316-41B0-85E4-9BA24D000A44}" type="pres">
      <dgm:prSet presAssocID="{FCFE0A38-9475-4319-B6F1-E9275CA1FB48}" presName="tx1" presStyleLbl="revTx" presStyleIdx="6" presStyleCnt="9"/>
      <dgm:spPr/>
    </dgm:pt>
    <dgm:pt modelId="{8BC294E7-A081-49A3-9AE8-8F99341ABE49}" type="pres">
      <dgm:prSet presAssocID="{FCFE0A38-9475-4319-B6F1-E9275CA1FB48}" presName="vert1" presStyleCnt="0"/>
      <dgm:spPr/>
    </dgm:pt>
    <dgm:pt modelId="{795DAC59-002B-48F2-A802-10ECD85DE833}" type="pres">
      <dgm:prSet presAssocID="{16657CA4-7CF1-4E70-8777-2ECB114570BC}" presName="thickLine" presStyleLbl="alignNode1" presStyleIdx="7" presStyleCnt="9"/>
      <dgm:spPr/>
    </dgm:pt>
    <dgm:pt modelId="{13661189-5E8B-40A7-A5C9-3DCD30C31112}" type="pres">
      <dgm:prSet presAssocID="{16657CA4-7CF1-4E70-8777-2ECB114570BC}" presName="horz1" presStyleCnt="0"/>
      <dgm:spPr/>
    </dgm:pt>
    <dgm:pt modelId="{144C3C9D-23A1-4BC1-85E4-88975A806D98}" type="pres">
      <dgm:prSet presAssocID="{16657CA4-7CF1-4E70-8777-2ECB114570BC}" presName="tx1" presStyleLbl="revTx" presStyleIdx="7" presStyleCnt="9"/>
      <dgm:spPr/>
    </dgm:pt>
    <dgm:pt modelId="{8E052670-8B43-4C7E-A574-026D9AC42EC7}" type="pres">
      <dgm:prSet presAssocID="{16657CA4-7CF1-4E70-8777-2ECB114570BC}" presName="vert1" presStyleCnt="0"/>
      <dgm:spPr/>
    </dgm:pt>
    <dgm:pt modelId="{57099F7C-9D83-4229-91BA-26C069C1F6C8}" type="pres">
      <dgm:prSet presAssocID="{AB1113C5-32BE-4E24-8F9A-12A5A43BA025}" presName="thickLine" presStyleLbl="alignNode1" presStyleIdx="8" presStyleCnt="9"/>
      <dgm:spPr/>
    </dgm:pt>
    <dgm:pt modelId="{B50A1031-E3AB-4216-9AE0-91C25B5ADD32}" type="pres">
      <dgm:prSet presAssocID="{AB1113C5-32BE-4E24-8F9A-12A5A43BA025}" presName="horz1" presStyleCnt="0"/>
      <dgm:spPr/>
    </dgm:pt>
    <dgm:pt modelId="{1800EC73-B4EB-4E1B-860D-72E8132605F5}" type="pres">
      <dgm:prSet presAssocID="{AB1113C5-32BE-4E24-8F9A-12A5A43BA025}" presName="tx1" presStyleLbl="revTx" presStyleIdx="8" presStyleCnt="9"/>
      <dgm:spPr/>
    </dgm:pt>
    <dgm:pt modelId="{0AAFAE91-8D49-4AEC-B1C1-67C0A6E58651}" type="pres">
      <dgm:prSet presAssocID="{AB1113C5-32BE-4E24-8F9A-12A5A43BA025}" presName="vert1" presStyleCnt="0"/>
      <dgm:spPr/>
    </dgm:pt>
  </dgm:ptLst>
  <dgm:cxnLst>
    <dgm:cxn modelId="{EC45AC13-68B8-4098-B7A1-9BD6B1E095A6}" srcId="{C746873B-B26C-4A75-A5A7-C904B7CCA50D}" destId="{90B5DB5B-39DF-49B3-B735-245798E999A8}" srcOrd="0" destOrd="0" parTransId="{AECC1B98-A02C-48DA-B257-579C83E03A00}" sibTransId="{F16FEE34-2AEC-4BFC-919B-DFA986B618FA}"/>
    <dgm:cxn modelId="{45F16F1E-CABB-406C-B07B-D718B1433081}" type="presOf" srcId="{742754DB-48D7-45C9-A6B8-9F50B031DF3C}" destId="{EC6AA355-8D8B-449A-B031-9F6EEDA204E4}" srcOrd="0" destOrd="0" presId="urn:microsoft.com/office/officeart/2008/layout/LinedList"/>
    <dgm:cxn modelId="{F0C44D21-A1C9-4D62-B3D0-C8E89FA09132}" type="presOf" srcId="{7B438482-BEC6-46C1-8FCA-9BBE5D82B372}" destId="{BCDE2AA1-7880-4AAB-B439-02697E018060}" srcOrd="0" destOrd="0" presId="urn:microsoft.com/office/officeart/2008/layout/LinedList"/>
    <dgm:cxn modelId="{4C795F25-56CA-4804-9B73-27082FC5E892}" srcId="{C746873B-B26C-4A75-A5A7-C904B7CCA50D}" destId="{742754DB-48D7-45C9-A6B8-9F50B031DF3C}" srcOrd="1" destOrd="0" parTransId="{0695EA31-09F3-4E84-A157-620E1199EC1D}" sibTransId="{25BD6834-FA56-4E34-BBB5-963ADFE0EA6A}"/>
    <dgm:cxn modelId="{E790732A-B00B-4552-85A7-9F1B7EB2816C}" srcId="{C746873B-B26C-4A75-A5A7-C904B7CCA50D}" destId="{7B438482-BEC6-46C1-8FCA-9BBE5D82B372}" srcOrd="5" destOrd="0" parTransId="{664C6716-5545-4DF4-8D66-92EB0A12E2F3}" sibTransId="{B71F60A5-6FBE-4469-8399-5D47ED748B48}"/>
    <dgm:cxn modelId="{4879CE2B-FA49-46F2-B4AD-C043AAD4E50B}" srcId="{C746873B-B26C-4A75-A5A7-C904B7CCA50D}" destId="{16657CA4-7CF1-4E70-8777-2ECB114570BC}" srcOrd="7" destOrd="0" parTransId="{5891A3D3-3686-4E25-8CA5-BD92635C48D0}" sibTransId="{7A8B9935-3F35-47B5-956D-3115DE670B9A}"/>
    <dgm:cxn modelId="{27614F38-22B6-472F-918E-DB4585DEB7CA}" srcId="{C746873B-B26C-4A75-A5A7-C904B7CCA50D}" destId="{4B5D6B8B-94C6-4183-A85F-AA3D32E18410}" srcOrd="4" destOrd="0" parTransId="{679A1324-BCE1-4B86-9F66-EC9D5B6A7BDB}" sibTransId="{9AC0A353-E293-4D12-9C1D-51B290265D65}"/>
    <dgm:cxn modelId="{BF37F25D-C433-4E28-905C-98422C5F9FBD}" type="presOf" srcId="{16657CA4-7CF1-4E70-8777-2ECB114570BC}" destId="{144C3C9D-23A1-4BC1-85E4-88975A806D98}" srcOrd="0" destOrd="0" presId="urn:microsoft.com/office/officeart/2008/layout/LinedList"/>
    <dgm:cxn modelId="{2A10A461-62B1-44F0-9B3F-8F2D3BAEBB00}" srcId="{C746873B-B26C-4A75-A5A7-C904B7CCA50D}" destId="{411E6BB7-0CCA-46C6-ABA0-EC175D18778D}" srcOrd="2" destOrd="0" parTransId="{BFB614A0-0F10-45F5-B9A8-5379D993E649}" sibTransId="{FD63E4C4-F7F6-43FC-8F5C-CBE57A86F948}"/>
    <dgm:cxn modelId="{D5391E68-81E8-426F-8F91-26592D7A8FE3}" type="presOf" srcId="{E462DA43-D4CC-4FBC-8ED6-75974BDE0D7D}" destId="{8B782D22-C2B5-4174-8434-404030BB1DD5}" srcOrd="0" destOrd="0" presId="urn:microsoft.com/office/officeart/2008/layout/LinedList"/>
    <dgm:cxn modelId="{F852A848-5462-4D6C-8743-6F38DBA0F874}" srcId="{C746873B-B26C-4A75-A5A7-C904B7CCA50D}" destId="{AB1113C5-32BE-4E24-8F9A-12A5A43BA025}" srcOrd="8" destOrd="0" parTransId="{58799154-78B4-4D55-86DB-142A6B247309}" sibTransId="{CAC5CE6D-1E7B-4A13-8841-5E39DA2A1B5C}"/>
    <dgm:cxn modelId="{A1F21C54-2C81-44CC-8728-BF082451EA41}" type="presOf" srcId="{C746873B-B26C-4A75-A5A7-C904B7CCA50D}" destId="{C5833AC9-9E40-4C4C-9F97-0DBE8F8C1CD0}" srcOrd="0" destOrd="0" presId="urn:microsoft.com/office/officeart/2008/layout/LinedList"/>
    <dgm:cxn modelId="{D8FFB354-ED94-4030-B679-2F4AA0D30DC5}" type="presOf" srcId="{FCFE0A38-9475-4319-B6F1-E9275CA1FB48}" destId="{C1E3FDBA-A316-41B0-85E4-9BA24D000A44}" srcOrd="0" destOrd="0" presId="urn:microsoft.com/office/officeart/2008/layout/LinedList"/>
    <dgm:cxn modelId="{CDCEC17B-FAD7-44CC-B21B-161CCF76B656}" srcId="{C746873B-B26C-4A75-A5A7-C904B7CCA50D}" destId="{FCFE0A38-9475-4319-B6F1-E9275CA1FB48}" srcOrd="6" destOrd="0" parTransId="{C6B5EFEC-F44C-4538-87B4-FDC7735D2BE6}" sibTransId="{A645D900-8D18-4709-8DFC-9FCEE061574E}"/>
    <dgm:cxn modelId="{1F74C986-3A4F-4B29-9D01-03E40AF2E7C5}" type="presOf" srcId="{90B5DB5B-39DF-49B3-B735-245798E999A8}" destId="{27461565-ACED-4A29-9E2E-59E650C3A791}" srcOrd="0" destOrd="0" presId="urn:microsoft.com/office/officeart/2008/layout/LinedList"/>
    <dgm:cxn modelId="{E25CA489-2EF6-4A0B-B60D-8CB0F6B190DE}" type="presOf" srcId="{AB1113C5-32BE-4E24-8F9A-12A5A43BA025}" destId="{1800EC73-B4EB-4E1B-860D-72E8132605F5}" srcOrd="0" destOrd="0" presId="urn:microsoft.com/office/officeart/2008/layout/LinedList"/>
    <dgm:cxn modelId="{3E2FFFB4-30B4-415B-BEDF-AF3067249F36}" type="presOf" srcId="{4B5D6B8B-94C6-4183-A85F-AA3D32E18410}" destId="{C1FA55B4-0D93-42A3-8AA4-5C4473E6B8BD}" srcOrd="0" destOrd="0" presId="urn:microsoft.com/office/officeart/2008/layout/LinedList"/>
    <dgm:cxn modelId="{28D82DBF-1C78-476A-878C-C77CB804B246}" srcId="{C746873B-B26C-4A75-A5A7-C904B7CCA50D}" destId="{E462DA43-D4CC-4FBC-8ED6-75974BDE0D7D}" srcOrd="3" destOrd="0" parTransId="{A03E524B-1530-4ADE-AE6E-999BB1181736}" sibTransId="{A6C59063-DFF4-4B5C-93BC-BA671146576E}"/>
    <dgm:cxn modelId="{4EF424DB-5085-4684-AA34-E8DA08E7A0C6}" type="presOf" srcId="{411E6BB7-0CCA-46C6-ABA0-EC175D18778D}" destId="{8BDD99D9-1ED1-4CB9-957D-E03B99A44EA9}" srcOrd="0" destOrd="0" presId="urn:microsoft.com/office/officeart/2008/layout/LinedList"/>
    <dgm:cxn modelId="{96539921-4A03-4664-8AD6-EC9ED73EDD27}" type="presParOf" srcId="{C5833AC9-9E40-4C4C-9F97-0DBE8F8C1CD0}" destId="{566FBA55-27ED-4094-B08C-2075CB800874}" srcOrd="0" destOrd="0" presId="urn:microsoft.com/office/officeart/2008/layout/LinedList"/>
    <dgm:cxn modelId="{31976303-4525-4499-B0F8-B3C97D4B9B93}" type="presParOf" srcId="{C5833AC9-9E40-4C4C-9F97-0DBE8F8C1CD0}" destId="{39C0C466-DCAF-491D-8C70-7EE5F5217602}" srcOrd="1" destOrd="0" presId="urn:microsoft.com/office/officeart/2008/layout/LinedList"/>
    <dgm:cxn modelId="{A9DBB78C-8202-44F3-84A6-5DD55F9D9922}" type="presParOf" srcId="{39C0C466-DCAF-491D-8C70-7EE5F5217602}" destId="{27461565-ACED-4A29-9E2E-59E650C3A791}" srcOrd="0" destOrd="0" presId="urn:microsoft.com/office/officeart/2008/layout/LinedList"/>
    <dgm:cxn modelId="{819811EA-51F9-44DB-9859-28CC830D3EB8}" type="presParOf" srcId="{39C0C466-DCAF-491D-8C70-7EE5F5217602}" destId="{3D3A7161-7543-4E54-8674-4F63084A6BCF}" srcOrd="1" destOrd="0" presId="urn:microsoft.com/office/officeart/2008/layout/LinedList"/>
    <dgm:cxn modelId="{C016D6DA-12F9-47CC-ABCC-172603635937}" type="presParOf" srcId="{C5833AC9-9E40-4C4C-9F97-0DBE8F8C1CD0}" destId="{04BC361D-5C42-4652-9458-50E8DF46286D}" srcOrd="2" destOrd="0" presId="urn:microsoft.com/office/officeart/2008/layout/LinedList"/>
    <dgm:cxn modelId="{319A2D26-D3EC-4660-BE38-50AB427299F9}" type="presParOf" srcId="{C5833AC9-9E40-4C4C-9F97-0DBE8F8C1CD0}" destId="{C8F1AAB9-D7DA-48E3-9F34-23ABA9F83EE6}" srcOrd="3" destOrd="0" presId="urn:microsoft.com/office/officeart/2008/layout/LinedList"/>
    <dgm:cxn modelId="{EB94A84A-6B0D-4318-B1FE-0F1FDC007CF0}" type="presParOf" srcId="{C8F1AAB9-D7DA-48E3-9F34-23ABA9F83EE6}" destId="{EC6AA355-8D8B-449A-B031-9F6EEDA204E4}" srcOrd="0" destOrd="0" presId="urn:microsoft.com/office/officeart/2008/layout/LinedList"/>
    <dgm:cxn modelId="{21695046-0ADB-4B5B-8AAE-189B658D6859}" type="presParOf" srcId="{C8F1AAB9-D7DA-48E3-9F34-23ABA9F83EE6}" destId="{22FC5474-CA5C-4BBB-85F1-936E3BB85DFD}" srcOrd="1" destOrd="0" presId="urn:microsoft.com/office/officeart/2008/layout/LinedList"/>
    <dgm:cxn modelId="{1742634B-B621-46B0-AC35-54184719D3AF}" type="presParOf" srcId="{C5833AC9-9E40-4C4C-9F97-0DBE8F8C1CD0}" destId="{18072510-1180-41CF-B013-115FBFA661A2}" srcOrd="4" destOrd="0" presId="urn:microsoft.com/office/officeart/2008/layout/LinedList"/>
    <dgm:cxn modelId="{78C158DA-EE3A-4A0C-A0A7-42FA35DDE08D}" type="presParOf" srcId="{C5833AC9-9E40-4C4C-9F97-0DBE8F8C1CD0}" destId="{82A0EE0A-5938-4A86-9137-C0040E28D691}" srcOrd="5" destOrd="0" presId="urn:microsoft.com/office/officeart/2008/layout/LinedList"/>
    <dgm:cxn modelId="{77B317A5-9575-4AC1-8C74-FE762E7D38AB}" type="presParOf" srcId="{82A0EE0A-5938-4A86-9137-C0040E28D691}" destId="{8BDD99D9-1ED1-4CB9-957D-E03B99A44EA9}" srcOrd="0" destOrd="0" presId="urn:microsoft.com/office/officeart/2008/layout/LinedList"/>
    <dgm:cxn modelId="{9A423CE3-F28E-40FF-AB7C-ABC9E77BAC02}" type="presParOf" srcId="{82A0EE0A-5938-4A86-9137-C0040E28D691}" destId="{9FAD61A0-A758-41A7-AA7A-A3C928ABDF5F}" srcOrd="1" destOrd="0" presId="urn:microsoft.com/office/officeart/2008/layout/LinedList"/>
    <dgm:cxn modelId="{CE0F31EC-06C2-4990-8F3E-BFB277E11F12}" type="presParOf" srcId="{C5833AC9-9E40-4C4C-9F97-0DBE8F8C1CD0}" destId="{CB5870BD-1E1D-4800-A984-1323CC4D9A8A}" srcOrd="6" destOrd="0" presId="urn:microsoft.com/office/officeart/2008/layout/LinedList"/>
    <dgm:cxn modelId="{96DD85CD-39C2-4C69-974E-34E52E5A1DD9}" type="presParOf" srcId="{C5833AC9-9E40-4C4C-9F97-0DBE8F8C1CD0}" destId="{DE2C4C5D-1CD4-45EA-819A-51C069A48572}" srcOrd="7" destOrd="0" presId="urn:microsoft.com/office/officeart/2008/layout/LinedList"/>
    <dgm:cxn modelId="{B31F42DA-1B70-4231-A0B9-32B9565DD3A9}" type="presParOf" srcId="{DE2C4C5D-1CD4-45EA-819A-51C069A48572}" destId="{8B782D22-C2B5-4174-8434-404030BB1DD5}" srcOrd="0" destOrd="0" presId="urn:microsoft.com/office/officeart/2008/layout/LinedList"/>
    <dgm:cxn modelId="{3C008C1E-5A7F-49B4-85E3-36555B6F528E}" type="presParOf" srcId="{DE2C4C5D-1CD4-45EA-819A-51C069A48572}" destId="{6C07670F-AAAB-4BF1-87C7-CA4C5A4B15C0}" srcOrd="1" destOrd="0" presId="urn:microsoft.com/office/officeart/2008/layout/LinedList"/>
    <dgm:cxn modelId="{69FB4FC9-1889-4105-B128-337607CEA969}" type="presParOf" srcId="{C5833AC9-9E40-4C4C-9F97-0DBE8F8C1CD0}" destId="{37E252B7-2FF7-454D-9461-3554157D2712}" srcOrd="8" destOrd="0" presId="urn:microsoft.com/office/officeart/2008/layout/LinedList"/>
    <dgm:cxn modelId="{EC18AE59-77EC-43C0-AF99-E31B62674D49}" type="presParOf" srcId="{C5833AC9-9E40-4C4C-9F97-0DBE8F8C1CD0}" destId="{7A438DEF-D8A4-4393-B9C8-DF6846874BB6}" srcOrd="9" destOrd="0" presId="urn:microsoft.com/office/officeart/2008/layout/LinedList"/>
    <dgm:cxn modelId="{434D84F8-0651-4663-AE51-414D5FE3361B}" type="presParOf" srcId="{7A438DEF-D8A4-4393-B9C8-DF6846874BB6}" destId="{C1FA55B4-0D93-42A3-8AA4-5C4473E6B8BD}" srcOrd="0" destOrd="0" presId="urn:microsoft.com/office/officeart/2008/layout/LinedList"/>
    <dgm:cxn modelId="{12A1C943-0E41-40FE-94E8-8802B2922A61}" type="presParOf" srcId="{7A438DEF-D8A4-4393-B9C8-DF6846874BB6}" destId="{98F5311F-A84E-40EE-B6F6-ADD91417501C}" srcOrd="1" destOrd="0" presId="urn:microsoft.com/office/officeart/2008/layout/LinedList"/>
    <dgm:cxn modelId="{5765886F-4ACC-48A3-B084-3492F55A404D}" type="presParOf" srcId="{C5833AC9-9E40-4C4C-9F97-0DBE8F8C1CD0}" destId="{ED56AD4C-F513-4A89-9360-1E857015CBD8}" srcOrd="10" destOrd="0" presId="urn:microsoft.com/office/officeart/2008/layout/LinedList"/>
    <dgm:cxn modelId="{065B93CE-8118-4B56-9F36-0CCEA695B3FA}" type="presParOf" srcId="{C5833AC9-9E40-4C4C-9F97-0DBE8F8C1CD0}" destId="{24160B53-B2B6-40D8-B3B6-705999CAABB8}" srcOrd="11" destOrd="0" presId="urn:microsoft.com/office/officeart/2008/layout/LinedList"/>
    <dgm:cxn modelId="{AEC04358-755E-42F2-81FD-3170B93220CB}" type="presParOf" srcId="{24160B53-B2B6-40D8-B3B6-705999CAABB8}" destId="{BCDE2AA1-7880-4AAB-B439-02697E018060}" srcOrd="0" destOrd="0" presId="urn:microsoft.com/office/officeart/2008/layout/LinedList"/>
    <dgm:cxn modelId="{2B24781C-610E-43A6-B385-63FB0C9FC5F0}" type="presParOf" srcId="{24160B53-B2B6-40D8-B3B6-705999CAABB8}" destId="{A3863D98-54B4-4FC3-AE29-D03CC88826F2}" srcOrd="1" destOrd="0" presId="urn:microsoft.com/office/officeart/2008/layout/LinedList"/>
    <dgm:cxn modelId="{8FEBAD0D-1616-4ACB-AD21-E3AB5A3EC9A6}" type="presParOf" srcId="{C5833AC9-9E40-4C4C-9F97-0DBE8F8C1CD0}" destId="{64DA5225-D9D1-43E2-A09E-CBB193859FE2}" srcOrd="12" destOrd="0" presId="urn:microsoft.com/office/officeart/2008/layout/LinedList"/>
    <dgm:cxn modelId="{016C0443-DFE6-483C-B9C2-CED198CD9725}" type="presParOf" srcId="{C5833AC9-9E40-4C4C-9F97-0DBE8F8C1CD0}" destId="{D9C3EC93-6CFE-4EFF-9867-5477B61B7531}" srcOrd="13" destOrd="0" presId="urn:microsoft.com/office/officeart/2008/layout/LinedList"/>
    <dgm:cxn modelId="{C5E81FD8-BC4A-4970-896E-381406592DA6}" type="presParOf" srcId="{D9C3EC93-6CFE-4EFF-9867-5477B61B7531}" destId="{C1E3FDBA-A316-41B0-85E4-9BA24D000A44}" srcOrd="0" destOrd="0" presId="urn:microsoft.com/office/officeart/2008/layout/LinedList"/>
    <dgm:cxn modelId="{566168B6-BA28-48F0-9802-FDFE8605E189}" type="presParOf" srcId="{D9C3EC93-6CFE-4EFF-9867-5477B61B7531}" destId="{8BC294E7-A081-49A3-9AE8-8F99341ABE49}" srcOrd="1" destOrd="0" presId="urn:microsoft.com/office/officeart/2008/layout/LinedList"/>
    <dgm:cxn modelId="{DBDF1ECF-4A5C-449A-8BC9-B1D852868496}" type="presParOf" srcId="{C5833AC9-9E40-4C4C-9F97-0DBE8F8C1CD0}" destId="{795DAC59-002B-48F2-A802-10ECD85DE833}" srcOrd="14" destOrd="0" presId="urn:microsoft.com/office/officeart/2008/layout/LinedList"/>
    <dgm:cxn modelId="{2C6BDE17-DBBF-49EF-92EF-1D80ADFAA718}" type="presParOf" srcId="{C5833AC9-9E40-4C4C-9F97-0DBE8F8C1CD0}" destId="{13661189-5E8B-40A7-A5C9-3DCD30C31112}" srcOrd="15" destOrd="0" presId="urn:microsoft.com/office/officeart/2008/layout/LinedList"/>
    <dgm:cxn modelId="{19007982-B608-4F7C-99E0-BC4172AED895}" type="presParOf" srcId="{13661189-5E8B-40A7-A5C9-3DCD30C31112}" destId="{144C3C9D-23A1-4BC1-85E4-88975A806D98}" srcOrd="0" destOrd="0" presId="urn:microsoft.com/office/officeart/2008/layout/LinedList"/>
    <dgm:cxn modelId="{8FC7F354-F6E8-4F93-A2D0-685797862FB7}" type="presParOf" srcId="{13661189-5E8B-40A7-A5C9-3DCD30C31112}" destId="{8E052670-8B43-4C7E-A574-026D9AC42EC7}" srcOrd="1" destOrd="0" presId="urn:microsoft.com/office/officeart/2008/layout/LinedList"/>
    <dgm:cxn modelId="{72A40553-5E64-44CA-BDB0-865F9D41A68B}" type="presParOf" srcId="{C5833AC9-9E40-4C4C-9F97-0DBE8F8C1CD0}" destId="{57099F7C-9D83-4229-91BA-26C069C1F6C8}" srcOrd="16" destOrd="0" presId="urn:microsoft.com/office/officeart/2008/layout/LinedList"/>
    <dgm:cxn modelId="{3C12D384-7056-4ACA-B934-3CAD7F5C9752}" type="presParOf" srcId="{C5833AC9-9E40-4C4C-9F97-0DBE8F8C1CD0}" destId="{B50A1031-E3AB-4216-9AE0-91C25B5ADD32}" srcOrd="17" destOrd="0" presId="urn:microsoft.com/office/officeart/2008/layout/LinedList"/>
    <dgm:cxn modelId="{2FEFEFD0-1E38-4E16-AC59-D985AECC29D5}" type="presParOf" srcId="{B50A1031-E3AB-4216-9AE0-91C25B5ADD32}" destId="{1800EC73-B4EB-4E1B-860D-72E8132605F5}" srcOrd="0" destOrd="0" presId="urn:microsoft.com/office/officeart/2008/layout/LinedList"/>
    <dgm:cxn modelId="{A5703A4A-442D-4FD1-AF31-A8179A6A31DD}" type="presParOf" srcId="{B50A1031-E3AB-4216-9AE0-91C25B5ADD32}" destId="{0AAFAE91-8D49-4AEC-B1C1-67C0A6E586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DBC5D8-E958-44A4-9A3A-9B2C8418631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EA76502A-7B37-4D9C-A5DB-FDA98E8755A2}">
      <dgm:prSet/>
      <dgm:spPr/>
      <dgm:t>
        <a:bodyPr/>
        <a:lstStyle/>
        <a:p>
          <a:r>
            <a:rPr lang="en-US"/>
            <a:t>Risk Assessment</a:t>
          </a:r>
        </a:p>
      </dgm:t>
    </dgm:pt>
    <dgm:pt modelId="{8A0B9EB6-7C4D-42A2-8454-433360D8A97C}" type="parTrans" cxnId="{27A6F5E9-2555-4A76-8B12-30457D34D2CD}">
      <dgm:prSet/>
      <dgm:spPr/>
      <dgm:t>
        <a:bodyPr/>
        <a:lstStyle/>
        <a:p>
          <a:endParaRPr lang="en-US"/>
        </a:p>
      </dgm:t>
    </dgm:pt>
    <dgm:pt modelId="{B975259A-0042-4FB2-A208-2E73F1FF8D58}" type="sibTrans" cxnId="{27A6F5E9-2555-4A76-8B12-30457D34D2CD}">
      <dgm:prSet/>
      <dgm:spPr/>
      <dgm:t>
        <a:bodyPr/>
        <a:lstStyle/>
        <a:p>
          <a:endParaRPr lang="en-US"/>
        </a:p>
      </dgm:t>
    </dgm:pt>
    <dgm:pt modelId="{52E07D03-A1F2-4792-85BD-ECB3892D5500}">
      <dgm:prSet/>
      <dgm:spPr/>
      <dgm:t>
        <a:bodyPr/>
        <a:lstStyle/>
        <a:p>
          <a:r>
            <a:rPr lang="en-US"/>
            <a:t>Emergency Protocols</a:t>
          </a:r>
        </a:p>
      </dgm:t>
    </dgm:pt>
    <dgm:pt modelId="{589CECA4-FB18-44DD-AAE8-4D9B1BA140EE}" type="parTrans" cxnId="{C49B08F0-B868-433A-9FD0-2C07D7C2F991}">
      <dgm:prSet/>
      <dgm:spPr/>
      <dgm:t>
        <a:bodyPr/>
        <a:lstStyle/>
        <a:p>
          <a:endParaRPr lang="en-US"/>
        </a:p>
      </dgm:t>
    </dgm:pt>
    <dgm:pt modelId="{47493C92-8C07-40BB-887F-9262A9371573}" type="sibTrans" cxnId="{C49B08F0-B868-433A-9FD0-2C07D7C2F991}">
      <dgm:prSet/>
      <dgm:spPr/>
      <dgm:t>
        <a:bodyPr/>
        <a:lstStyle/>
        <a:p>
          <a:endParaRPr lang="en-US"/>
        </a:p>
      </dgm:t>
    </dgm:pt>
    <dgm:pt modelId="{1ACDB2F1-24EB-4AD5-AF32-893B129FDA9E}">
      <dgm:prSet/>
      <dgm:spPr/>
      <dgm:t>
        <a:bodyPr/>
        <a:lstStyle/>
        <a:p>
          <a:r>
            <a:rPr lang="en-US"/>
            <a:t>Software Safeguards</a:t>
          </a:r>
        </a:p>
      </dgm:t>
    </dgm:pt>
    <dgm:pt modelId="{0E84035A-D121-43C2-8FE0-C62AD0A840FE}" type="parTrans" cxnId="{53571F75-0DE8-4C5E-A599-369C6B7B855D}">
      <dgm:prSet/>
      <dgm:spPr/>
      <dgm:t>
        <a:bodyPr/>
        <a:lstStyle/>
        <a:p>
          <a:endParaRPr lang="en-US"/>
        </a:p>
      </dgm:t>
    </dgm:pt>
    <dgm:pt modelId="{46919710-A98A-4DFC-B053-CB169C12EB7C}" type="sibTrans" cxnId="{53571F75-0DE8-4C5E-A599-369C6B7B855D}">
      <dgm:prSet/>
      <dgm:spPr/>
      <dgm:t>
        <a:bodyPr/>
        <a:lstStyle/>
        <a:p>
          <a:endParaRPr lang="en-US"/>
        </a:p>
      </dgm:t>
    </dgm:pt>
    <dgm:pt modelId="{A1898520-1A77-4DB9-AB6F-009959425FE9}">
      <dgm:prSet/>
      <dgm:spPr/>
      <dgm:t>
        <a:bodyPr/>
        <a:lstStyle/>
        <a:p>
          <a:r>
            <a:rPr lang="en-US"/>
            <a:t>Mechanical Integrity</a:t>
          </a:r>
        </a:p>
      </dgm:t>
    </dgm:pt>
    <dgm:pt modelId="{E19BA5CD-27C2-45DE-8BE9-7D67AC78B84B}" type="parTrans" cxnId="{295236C3-DD94-4523-981B-34E014AF19EC}">
      <dgm:prSet/>
      <dgm:spPr/>
      <dgm:t>
        <a:bodyPr/>
        <a:lstStyle/>
        <a:p>
          <a:endParaRPr lang="en-US"/>
        </a:p>
      </dgm:t>
    </dgm:pt>
    <dgm:pt modelId="{875C2876-2246-4495-9FEA-8A6EA87AD379}" type="sibTrans" cxnId="{295236C3-DD94-4523-981B-34E014AF19EC}">
      <dgm:prSet/>
      <dgm:spPr/>
      <dgm:t>
        <a:bodyPr/>
        <a:lstStyle/>
        <a:p>
          <a:endParaRPr lang="en-US"/>
        </a:p>
      </dgm:t>
    </dgm:pt>
    <dgm:pt modelId="{DC024840-57DE-4D98-96F3-0C40B3AE0384}">
      <dgm:prSet/>
      <dgm:spPr/>
      <dgm:t>
        <a:bodyPr/>
        <a:lstStyle/>
        <a:p>
          <a:r>
            <a:rPr lang="en-US"/>
            <a:t>Safety Regulations</a:t>
          </a:r>
        </a:p>
      </dgm:t>
    </dgm:pt>
    <dgm:pt modelId="{05EC51C8-D2F0-47A5-9D8C-49B8E0477634}" type="parTrans" cxnId="{54FA7570-0E17-4F8C-8D84-9BA36484E8AF}">
      <dgm:prSet/>
      <dgm:spPr/>
      <dgm:t>
        <a:bodyPr/>
        <a:lstStyle/>
        <a:p>
          <a:endParaRPr lang="en-US"/>
        </a:p>
      </dgm:t>
    </dgm:pt>
    <dgm:pt modelId="{9DE00DED-2CB6-4C45-97DE-F98B407F92D3}" type="sibTrans" cxnId="{54FA7570-0E17-4F8C-8D84-9BA36484E8AF}">
      <dgm:prSet/>
      <dgm:spPr/>
      <dgm:t>
        <a:bodyPr/>
        <a:lstStyle/>
        <a:p>
          <a:endParaRPr lang="en-US"/>
        </a:p>
      </dgm:t>
    </dgm:pt>
    <dgm:pt modelId="{7C873425-E83A-4A1B-BEA4-B6284DAB97E9}">
      <dgm:prSet/>
      <dgm:spPr/>
      <dgm:t>
        <a:bodyPr/>
        <a:lstStyle/>
        <a:p>
          <a:r>
            <a:rPr lang="en-US"/>
            <a:t>Continuous Monitoring</a:t>
          </a:r>
        </a:p>
      </dgm:t>
    </dgm:pt>
    <dgm:pt modelId="{7E07D86A-C83E-4F6F-8F9A-5FF15FD1E61A}" type="parTrans" cxnId="{92EC3AE2-2684-4F60-9ED2-EE95D9DF5ECB}">
      <dgm:prSet/>
      <dgm:spPr/>
      <dgm:t>
        <a:bodyPr/>
        <a:lstStyle/>
        <a:p>
          <a:endParaRPr lang="en-US"/>
        </a:p>
      </dgm:t>
    </dgm:pt>
    <dgm:pt modelId="{D28F5FDE-16F4-4EA1-AC0F-34D689F5E726}" type="sibTrans" cxnId="{92EC3AE2-2684-4F60-9ED2-EE95D9DF5ECB}">
      <dgm:prSet/>
      <dgm:spPr/>
      <dgm:t>
        <a:bodyPr/>
        <a:lstStyle/>
        <a:p>
          <a:endParaRPr lang="en-US"/>
        </a:p>
      </dgm:t>
    </dgm:pt>
    <dgm:pt modelId="{1A96EACA-1607-4E1B-9596-FDEA4E7C6B2C}" type="pres">
      <dgm:prSet presAssocID="{A0DBC5D8-E958-44A4-9A3A-9B2C84186317}" presName="root" presStyleCnt="0">
        <dgm:presLayoutVars>
          <dgm:dir/>
          <dgm:resizeHandles val="exact"/>
        </dgm:presLayoutVars>
      </dgm:prSet>
      <dgm:spPr/>
    </dgm:pt>
    <dgm:pt modelId="{06835C0D-EA92-469D-9B61-E0EB75BF353D}" type="pres">
      <dgm:prSet presAssocID="{A0DBC5D8-E958-44A4-9A3A-9B2C84186317}" presName="container" presStyleCnt="0">
        <dgm:presLayoutVars>
          <dgm:dir/>
          <dgm:resizeHandles val="exact"/>
        </dgm:presLayoutVars>
      </dgm:prSet>
      <dgm:spPr/>
    </dgm:pt>
    <dgm:pt modelId="{282A75E0-D9C7-4634-A7F9-4D912BE75E72}" type="pres">
      <dgm:prSet presAssocID="{EA76502A-7B37-4D9C-A5DB-FDA98E8755A2}" presName="compNode" presStyleCnt="0"/>
      <dgm:spPr/>
    </dgm:pt>
    <dgm:pt modelId="{E73292A2-C373-4EEF-B24E-BA4713A8639D}" type="pres">
      <dgm:prSet presAssocID="{EA76502A-7B37-4D9C-A5DB-FDA98E8755A2}" presName="iconBgRect" presStyleLbl="bgShp" presStyleIdx="0" presStyleCnt="6"/>
      <dgm:spPr/>
    </dgm:pt>
    <dgm:pt modelId="{4E414D71-A35A-4EC0-A806-FB0FFF286A7E}" type="pres">
      <dgm:prSet presAssocID="{EA76502A-7B37-4D9C-A5DB-FDA98E8755A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FAADDA64-4479-4537-A647-AC6686BA53A7}" type="pres">
      <dgm:prSet presAssocID="{EA76502A-7B37-4D9C-A5DB-FDA98E8755A2}" presName="spaceRect" presStyleCnt="0"/>
      <dgm:spPr/>
    </dgm:pt>
    <dgm:pt modelId="{FF894B52-9D31-46AF-A0E8-7EF24C3D1390}" type="pres">
      <dgm:prSet presAssocID="{EA76502A-7B37-4D9C-A5DB-FDA98E8755A2}" presName="textRect" presStyleLbl="revTx" presStyleIdx="0" presStyleCnt="6">
        <dgm:presLayoutVars>
          <dgm:chMax val="1"/>
          <dgm:chPref val="1"/>
        </dgm:presLayoutVars>
      </dgm:prSet>
      <dgm:spPr/>
    </dgm:pt>
    <dgm:pt modelId="{A4C5FB6E-A897-458E-B034-B3B38142B3F6}" type="pres">
      <dgm:prSet presAssocID="{B975259A-0042-4FB2-A208-2E73F1FF8D58}" presName="sibTrans" presStyleLbl="sibTrans2D1" presStyleIdx="0" presStyleCnt="0"/>
      <dgm:spPr/>
    </dgm:pt>
    <dgm:pt modelId="{C8C8B3DC-178D-4F38-B239-0C07B1251724}" type="pres">
      <dgm:prSet presAssocID="{52E07D03-A1F2-4792-85BD-ECB3892D5500}" presName="compNode" presStyleCnt="0"/>
      <dgm:spPr/>
    </dgm:pt>
    <dgm:pt modelId="{E3C0D932-746A-42DF-95D0-B9AF1201632E}" type="pres">
      <dgm:prSet presAssocID="{52E07D03-A1F2-4792-85BD-ECB3892D5500}" presName="iconBgRect" presStyleLbl="bgShp" presStyleIdx="1" presStyleCnt="6"/>
      <dgm:spPr/>
    </dgm:pt>
    <dgm:pt modelId="{D4A28331-C080-4957-A644-7A1F32E71A4B}" type="pres">
      <dgm:prSet presAssocID="{52E07D03-A1F2-4792-85BD-ECB3892D550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71945B90-3ADE-4637-8D9E-4808A8B0BDD8}" type="pres">
      <dgm:prSet presAssocID="{52E07D03-A1F2-4792-85BD-ECB3892D5500}" presName="spaceRect" presStyleCnt="0"/>
      <dgm:spPr/>
    </dgm:pt>
    <dgm:pt modelId="{7B87DB05-DA3F-4E8D-8182-0F7D1A30BCE0}" type="pres">
      <dgm:prSet presAssocID="{52E07D03-A1F2-4792-85BD-ECB3892D5500}" presName="textRect" presStyleLbl="revTx" presStyleIdx="1" presStyleCnt="6">
        <dgm:presLayoutVars>
          <dgm:chMax val="1"/>
          <dgm:chPref val="1"/>
        </dgm:presLayoutVars>
      </dgm:prSet>
      <dgm:spPr/>
    </dgm:pt>
    <dgm:pt modelId="{0B2F1FB5-A4FA-4B52-95AF-B18A0BEA5A10}" type="pres">
      <dgm:prSet presAssocID="{47493C92-8C07-40BB-887F-9262A9371573}" presName="sibTrans" presStyleLbl="sibTrans2D1" presStyleIdx="0" presStyleCnt="0"/>
      <dgm:spPr/>
    </dgm:pt>
    <dgm:pt modelId="{944B7D91-5197-42B2-9B44-865D776EB382}" type="pres">
      <dgm:prSet presAssocID="{1ACDB2F1-24EB-4AD5-AF32-893B129FDA9E}" presName="compNode" presStyleCnt="0"/>
      <dgm:spPr/>
    </dgm:pt>
    <dgm:pt modelId="{75BFE477-01B0-4C27-A59F-4499F6D556CF}" type="pres">
      <dgm:prSet presAssocID="{1ACDB2F1-24EB-4AD5-AF32-893B129FDA9E}" presName="iconBgRect" presStyleLbl="bgShp" presStyleIdx="2" presStyleCnt="6"/>
      <dgm:spPr/>
    </dgm:pt>
    <dgm:pt modelId="{290A80FC-23FA-453B-9529-0F4DC15E868A}" type="pres">
      <dgm:prSet presAssocID="{1ACDB2F1-24EB-4AD5-AF32-893B129FDA9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05AA3C6-2682-4E6B-9AC7-6186288E6C30}" type="pres">
      <dgm:prSet presAssocID="{1ACDB2F1-24EB-4AD5-AF32-893B129FDA9E}" presName="spaceRect" presStyleCnt="0"/>
      <dgm:spPr/>
    </dgm:pt>
    <dgm:pt modelId="{67B7EF69-B60E-4FDF-8B2F-929A84568D70}" type="pres">
      <dgm:prSet presAssocID="{1ACDB2F1-24EB-4AD5-AF32-893B129FDA9E}" presName="textRect" presStyleLbl="revTx" presStyleIdx="2" presStyleCnt="6">
        <dgm:presLayoutVars>
          <dgm:chMax val="1"/>
          <dgm:chPref val="1"/>
        </dgm:presLayoutVars>
      </dgm:prSet>
      <dgm:spPr/>
    </dgm:pt>
    <dgm:pt modelId="{4C60840C-491F-405E-8C14-2869FFD7190C}" type="pres">
      <dgm:prSet presAssocID="{46919710-A98A-4DFC-B053-CB169C12EB7C}" presName="sibTrans" presStyleLbl="sibTrans2D1" presStyleIdx="0" presStyleCnt="0"/>
      <dgm:spPr/>
    </dgm:pt>
    <dgm:pt modelId="{6D36B5EC-E227-48BE-9451-89DC363C71DE}" type="pres">
      <dgm:prSet presAssocID="{A1898520-1A77-4DB9-AB6F-009959425FE9}" presName="compNode" presStyleCnt="0"/>
      <dgm:spPr/>
    </dgm:pt>
    <dgm:pt modelId="{40A720BE-1C37-44C3-B8D3-A61F97AB6129}" type="pres">
      <dgm:prSet presAssocID="{A1898520-1A77-4DB9-AB6F-009959425FE9}" presName="iconBgRect" presStyleLbl="bgShp" presStyleIdx="3" presStyleCnt="6"/>
      <dgm:spPr/>
    </dgm:pt>
    <dgm:pt modelId="{B84DB557-6E3C-4DA5-AFD8-1D5AA82BA9D2}" type="pres">
      <dgm:prSet presAssocID="{A1898520-1A77-4DB9-AB6F-009959425FE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D6A9004-C0D7-4BFF-83A3-719E471067A3}" type="pres">
      <dgm:prSet presAssocID="{A1898520-1A77-4DB9-AB6F-009959425FE9}" presName="spaceRect" presStyleCnt="0"/>
      <dgm:spPr/>
    </dgm:pt>
    <dgm:pt modelId="{68A6453A-ACDD-4FB4-8414-7B8971C24EB5}" type="pres">
      <dgm:prSet presAssocID="{A1898520-1A77-4DB9-AB6F-009959425FE9}" presName="textRect" presStyleLbl="revTx" presStyleIdx="3" presStyleCnt="6">
        <dgm:presLayoutVars>
          <dgm:chMax val="1"/>
          <dgm:chPref val="1"/>
        </dgm:presLayoutVars>
      </dgm:prSet>
      <dgm:spPr/>
    </dgm:pt>
    <dgm:pt modelId="{5046CA41-7D76-4537-8A7B-0FA1C715E319}" type="pres">
      <dgm:prSet presAssocID="{875C2876-2246-4495-9FEA-8A6EA87AD379}" presName="sibTrans" presStyleLbl="sibTrans2D1" presStyleIdx="0" presStyleCnt="0"/>
      <dgm:spPr/>
    </dgm:pt>
    <dgm:pt modelId="{B806A2F3-2CA7-4B36-A422-6986EEB05FC5}" type="pres">
      <dgm:prSet presAssocID="{DC024840-57DE-4D98-96F3-0C40B3AE0384}" presName="compNode" presStyleCnt="0"/>
      <dgm:spPr/>
    </dgm:pt>
    <dgm:pt modelId="{2D9EA869-B8CF-4397-975D-0C7FED835D64}" type="pres">
      <dgm:prSet presAssocID="{DC024840-57DE-4D98-96F3-0C40B3AE0384}" presName="iconBgRect" presStyleLbl="bgShp" presStyleIdx="4" presStyleCnt="6"/>
      <dgm:spPr/>
    </dgm:pt>
    <dgm:pt modelId="{036D2DCB-61BC-48DB-A32D-DF4D6488F236}" type="pres">
      <dgm:prSet presAssocID="{DC024840-57DE-4D98-96F3-0C40B3AE038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56D22C18-0AAC-4CA5-BE5A-A9B69DDD1BED}" type="pres">
      <dgm:prSet presAssocID="{DC024840-57DE-4D98-96F3-0C40B3AE0384}" presName="spaceRect" presStyleCnt="0"/>
      <dgm:spPr/>
    </dgm:pt>
    <dgm:pt modelId="{0A3EBD6E-503A-49B8-8DAA-6F055874E5C5}" type="pres">
      <dgm:prSet presAssocID="{DC024840-57DE-4D98-96F3-0C40B3AE0384}" presName="textRect" presStyleLbl="revTx" presStyleIdx="4" presStyleCnt="6">
        <dgm:presLayoutVars>
          <dgm:chMax val="1"/>
          <dgm:chPref val="1"/>
        </dgm:presLayoutVars>
      </dgm:prSet>
      <dgm:spPr/>
    </dgm:pt>
    <dgm:pt modelId="{C626E2E8-D0DF-4AF2-B682-B8A6AC6B3835}" type="pres">
      <dgm:prSet presAssocID="{9DE00DED-2CB6-4C45-97DE-F98B407F92D3}" presName="sibTrans" presStyleLbl="sibTrans2D1" presStyleIdx="0" presStyleCnt="0"/>
      <dgm:spPr/>
    </dgm:pt>
    <dgm:pt modelId="{A73D7FB1-EB77-492D-A51B-00C7F260EACE}" type="pres">
      <dgm:prSet presAssocID="{7C873425-E83A-4A1B-BEA4-B6284DAB97E9}" presName="compNode" presStyleCnt="0"/>
      <dgm:spPr/>
    </dgm:pt>
    <dgm:pt modelId="{21E05F1F-327F-4EB4-A94D-C1B677554FF0}" type="pres">
      <dgm:prSet presAssocID="{7C873425-E83A-4A1B-BEA4-B6284DAB97E9}" presName="iconBgRect" presStyleLbl="bgShp" presStyleIdx="5" presStyleCnt="6"/>
      <dgm:spPr/>
    </dgm:pt>
    <dgm:pt modelId="{168D7BA3-4A10-42FA-8188-FA241CFE86A9}" type="pres">
      <dgm:prSet presAssocID="{7C873425-E83A-4A1B-BEA4-B6284DAB97E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59B07B6-BE13-45DF-A474-2A310BB881AA}" type="pres">
      <dgm:prSet presAssocID="{7C873425-E83A-4A1B-BEA4-B6284DAB97E9}" presName="spaceRect" presStyleCnt="0"/>
      <dgm:spPr/>
    </dgm:pt>
    <dgm:pt modelId="{43DA4E18-5CA3-4635-81F0-9080FDD91D22}" type="pres">
      <dgm:prSet presAssocID="{7C873425-E83A-4A1B-BEA4-B6284DAB97E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5C5200E-C657-4A01-B4A6-01273F027A2E}" type="presOf" srcId="{875C2876-2246-4495-9FEA-8A6EA87AD379}" destId="{5046CA41-7D76-4537-8A7B-0FA1C715E319}" srcOrd="0" destOrd="0" presId="urn:microsoft.com/office/officeart/2018/2/layout/IconCircleList"/>
    <dgm:cxn modelId="{543A6A18-95A4-48B9-936A-A7E96985D158}" type="presOf" srcId="{A0DBC5D8-E958-44A4-9A3A-9B2C84186317}" destId="{1A96EACA-1607-4E1B-9596-FDEA4E7C6B2C}" srcOrd="0" destOrd="0" presId="urn:microsoft.com/office/officeart/2018/2/layout/IconCircleList"/>
    <dgm:cxn modelId="{1EC8AB1C-4CCE-47FC-AE5D-3D83284E7FF8}" type="presOf" srcId="{1ACDB2F1-24EB-4AD5-AF32-893B129FDA9E}" destId="{67B7EF69-B60E-4FDF-8B2F-929A84568D70}" srcOrd="0" destOrd="0" presId="urn:microsoft.com/office/officeart/2018/2/layout/IconCircleList"/>
    <dgm:cxn modelId="{B3B9204C-BC6A-4D47-8B12-0515D6AFAE47}" type="presOf" srcId="{9DE00DED-2CB6-4C45-97DE-F98B407F92D3}" destId="{C626E2E8-D0DF-4AF2-B682-B8A6AC6B3835}" srcOrd="0" destOrd="0" presId="urn:microsoft.com/office/officeart/2018/2/layout/IconCircleList"/>
    <dgm:cxn modelId="{54FA7570-0E17-4F8C-8D84-9BA36484E8AF}" srcId="{A0DBC5D8-E958-44A4-9A3A-9B2C84186317}" destId="{DC024840-57DE-4D98-96F3-0C40B3AE0384}" srcOrd="4" destOrd="0" parTransId="{05EC51C8-D2F0-47A5-9D8C-49B8E0477634}" sibTransId="{9DE00DED-2CB6-4C45-97DE-F98B407F92D3}"/>
    <dgm:cxn modelId="{53571F75-0DE8-4C5E-A599-369C6B7B855D}" srcId="{A0DBC5D8-E958-44A4-9A3A-9B2C84186317}" destId="{1ACDB2F1-24EB-4AD5-AF32-893B129FDA9E}" srcOrd="2" destOrd="0" parTransId="{0E84035A-D121-43C2-8FE0-C62AD0A840FE}" sibTransId="{46919710-A98A-4DFC-B053-CB169C12EB7C}"/>
    <dgm:cxn modelId="{A44C8858-BB99-47EF-834E-EDDC1D26D56E}" type="presOf" srcId="{EA76502A-7B37-4D9C-A5DB-FDA98E8755A2}" destId="{FF894B52-9D31-46AF-A0E8-7EF24C3D1390}" srcOrd="0" destOrd="0" presId="urn:microsoft.com/office/officeart/2018/2/layout/IconCircleList"/>
    <dgm:cxn modelId="{C0207294-527D-479D-9FA2-0AE1A7F243BF}" type="presOf" srcId="{B975259A-0042-4FB2-A208-2E73F1FF8D58}" destId="{A4C5FB6E-A897-458E-B034-B3B38142B3F6}" srcOrd="0" destOrd="0" presId="urn:microsoft.com/office/officeart/2018/2/layout/IconCircleList"/>
    <dgm:cxn modelId="{5D3DB296-13F7-45C6-A2F9-DACAED30F01D}" type="presOf" srcId="{46919710-A98A-4DFC-B053-CB169C12EB7C}" destId="{4C60840C-491F-405E-8C14-2869FFD7190C}" srcOrd="0" destOrd="0" presId="urn:microsoft.com/office/officeart/2018/2/layout/IconCircleList"/>
    <dgm:cxn modelId="{BED4FCA3-6C9A-48FA-AD5E-775DE18D41BB}" type="presOf" srcId="{52E07D03-A1F2-4792-85BD-ECB3892D5500}" destId="{7B87DB05-DA3F-4E8D-8182-0F7D1A30BCE0}" srcOrd="0" destOrd="0" presId="urn:microsoft.com/office/officeart/2018/2/layout/IconCircleList"/>
    <dgm:cxn modelId="{2BC926A4-A4CF-423B-88FD-0DD45D3E32D6}" type="presOf" srcId="{A1898520-1A77-4DB9-AB6F-009959425FE9}" destId="{68A6453A-ACDD-4FB4-8414-7B8971C24EB5}" srcOrd="0" destOrd="0" presId="urn:microsoft.com/office/officeart/2018/2/layout/IconCircleList"/>
    <dgm:cxn modelId="{295236C3-DD94-4523-981B-34E014AF19EC}" srcId="{A0DBC5D8-E958-44A4-9A3A-9B2C84186317}" destId="{A1898520-1A77-4DB9-AB6F-009959425FE9}" srcOrd="3" destOrd="0" parTransId="{E19BA5CD-27C2-45DE-8BE9-7D67AC78B84B}" sibTransId="{875C2876-2246-4495-9FEA-8A6EA87AD379}"/>
    <dgm:cxn modelId="{1E3719CD-6FB5-4B74-9D73-F68C0AF91393}" type="presOf" srcId="{DC024840-57DE-4D98-96F3-0C40B3AE0384}" destId="{0A3EBD6E-503A-49B8-8DAA-6F055874E5C5}" srcOrd="0" destOrd="0" presId="urn:microsoft.com/office/officeart/2018/2/layout/IconCircleList"/>
    <dgm:cxn modelId="{92EC3AE2-2684-4F60-9ED2-EE95D9DF5ECB}" srcId="{A0DBC5D8-E958-44A4-9A3A-9B2C84186317}" destId="{7C873425-E83A-4A1B-BEA4-B6284DAB97E9}" srcOrd="5" destOrd="0" parTransId="{7E07D86A-C83E-4F6F-8F9A-5FF15FD1E61A}" sibTransId="{D28F5FDE-16F4-4EA1-AC0F-34D689F5E726}"/>
    <dgm:cxn modelId="{27A6F5E9-2555-4A76-8B12-30457D34D2CD}" srcId="{A0DBC5D8-E958-44A4-9A3A-9B2C84186317}" destId="{EA76502A-7B37-4D9C-A5DB-FDA98E8755A2}" srcOrd="0" destOrd="0" parTransId="{8A0B9EB6-7C4D-42A2-8454-433360D8A97C}" sibTransId="{B975259A-0042-4FB2-A208-2E73F1FF8D58}"/>
    <dgm:cxn modelId="{1E265AEF-2B77-4D46-8712-3A9930DC4076}" type="presOf" srcId="{47493C92-8C07-40BB-887F-9262A9371573}" destId="{0B2F1FB5-A4FA-4B52-95AF-B18A0BEA5A10}" srcOrd="0" destOrd="0" presId="urn:microsoft.com/office/officeart/2018/2/layout/IconCircleList"/>
    <dgm:cxn modelId="{C49B08F0-B868-433A-9FD0-2C07D7C2F991}" srcId="{A0DBC5D8-E958-44A4-9A3A-9B2C84186317}" destId="{52E07D03-A1F2-4792-85BD-ECB3892D5500}" srcOrd="1" destOrd="0" parTransId="{589CECA4-FB18-44DD-AAE8-4D9B1BA140EE}" sibTransId="{47493C92-8C07-40BB-887F-9262A9371573}"/>
    <dgm:cxn modelId="{03774AFB-4DFF-4EEB-AB66-4F66DABBBBAC}" type="presOf" srcId="{7C873425-E83A-4A1B-BEA4-B6284DAB97E9}" destId="{43DA4E18-5CA3-4635-81F0-9080FDD91D22}" srcOrd="0" destOrd="0" presId="urn:microsoft.com/office/officeart/2018/2/layout/IconCircleList"/>
    <dgm:cxn modelId="{1668567A-1FC9-411D-9B3C-93CDA377DF92}" type="presParOf" srcId="{1A96EACA-1607-4E1B-9596-FDEA4E7C6B2C}" destId="{06835C0D-EA92-469D-9B61-E0EB75BF353D}" srcOrd="0" destOrd="0" presId="urn:microsoft.com/office/officeart/2018/2/layout/IconCircleList"/>
    <dgm:cxn modelId="{0F4F5303-CDB8-4F92-897E-6B564D88E85D}" type="presParOf" srcId="{06835C0D-EA92-469D-9B61-E0EB75BF353D}" destId="{282A75E0-D9C7-4634-A7F9-4D912BE75E72}" srcOrd="0" destOrd="0" presId="urn:microsoft.com/office/officeart/2018/2/layout/IconCircleList"/>
    <dgm:cxn modelId="{B73F2770-BCD3-445E-9853-DA8B629013A6}" type="presParOf" srcId="{282A75E0-D9C7-4634-A7F9-4D912BE75E72}" destId="{E73292A2-C373-4EEF-B24E-BA4713A8639D}" srcOrd="0" destOrd="0" presId="urn:microsoft.com/office/officeart/2018/2/layout/IconCircleList"/>
    <dgm:cxn modelId="{C893A6D2-A18A-4F0C-B76E-EDD731C44AA6}" type="presParOf" srcId="{282A75E0-D9C7-4634-A7F9-4D912BE75E72}" destId="{4E414D71-A35A-4EC0-A806-FB0FFF286A7E}" srcOrd="1" destOrd="0" presId="urn:microsoft.com/office/officeart/2018/2/layout/IconCircleList"/>
    <dgm:cxn modelId="{0DF4B9E1-2081-4704-80D5-648633BC2CE2}" type="presParOf" srcId="{282A75E0-D9C7-4634-A7F9-4D912BE75E72}" destId="{FAADDA64-4479-4537-A647-AC6686BA53A7}" srcOrd="2" destOrd="0" presId="urn:microsoft.com/office/officeart/2018/2/layout/IconCircleList"/>
    <dgm:cxn modelId="{05BCD671-C84D-4CCA-9F69-BD9F36016EAD}" type="presParOf" srcId="{282A75E0-D9C7-4634-A7F9-4D912BE75E72}" destId="{FF894B52-9D31-46AF-A0E8-7EF24C3D1390}" srcOrd="3" destOrd="0" presId="urn:microsoft.com/office/officeart/2018/2/layout/IconCircleList"/>
    <dgm:cxn modelId="{359F0846-C908-4662-BB17-E974630DFA55}" type="presParOf" srcId="{06835C0D-EA92-469D-9B61-E0EB75BF353D}" destId="{A4C5FB6E-A897-458E-B034-B3B38142B3F6}" srcOrd="1" destOrd="0" presId="urn:microsoft.com/office/officeart/2018/2/layout/IconCircleList"/>
    <dgm:cxn modelId="{6A708FEA-27E7-4479-B25E-3ED516968962}" type="presParOf" srcId="{06835C0D-EA92-469D-9B61-E0EB75BF353D}" destId="{C8C8B3DC-178D-4F38-B239-0C07B1251724}" srcOrd="2" destOrd="0" presId="urn:microsoft.com/office/officeart/2018/2/layout/IconCircleList"/>
    <dgm:cxn modelId="{6562568F-D37B-4573-BAD3-9384BCADD7F3}" type="presParOf" srcId="{C8C8B3DC-178D-4F38-B239-0C07B1251724}" destId="{E3C0D932-746A-42DF-95D0-B9AF1201632E}" srcOrd="0" destOrd="0" presId="urn:microsoft.com/office/officeart/2018/2/layout/IconCircleList"/>
    <dgm:cxn modelId="{38599D91-9DAA-46E4-A4C2-9409C6B34F82}" type="presParOf" srcId="{C8C8B3DC-178D-4F38-B239-0C07B1251724}" destId="{D4A28331-C080-4957-A644-7A1F32E71A4B}" srcOrd="1" destOrd="0" presId="urn:microsoft.com/office/officeart/2018/2/layout/IconCircleList"/>
    <dgm:cxn modelId="{CE112533-5D95-40CB-B4AD-20B96AF47FE4}" type="presParOf" srcId="{C8C8B3DC-178D-4F38-B239-0C07B1251724}" destId="{71945B90-3ADE-4637-8D9E-4808A8B0BDD8}" srcOrd="2" destOrd="0" presId="urn:microsoft.com/office/officeart/2018/2/layout/IconCircleList"/>
    <dgm:cxn modelId="{8837BF91-9011-4356-86E3-E1E7E2E95748}" type="presParOf" srcId="{C8C8B3DC-178D-4F38-B239-0C07B1251724}" destId="{7B87DB05-DA3F-4E8D-8182-0F7D1A30BCE0}" srcOrd="3" destOrd="0" presId="urn:microsoft.com/office/officeart/2018/2/layout/IconCircleList"/>
    <dgm:cxn modelId="{09CE68BD-2E88-41D2-9C0A-99A8A5DECB33}" type="presParOf" srcId="{06835C0D-EA92-469D-9B61-E0EB75BF353D}" destId="{0B2F1FB5-A4FA-4B52-95AF-B18A0BEA5A10}" srcOrd="3" destOrd="0" presId="urn:microsoft.com/office/officeart/2018/2/layout/IconCircleList"/>
    <dgm:cxn modelId="{A03BFF39-3D53-4630-95BD-86B697C02372}" type="presParOf" srcId="{06835C0D-EA92-469D-9B61-E0EB75BF353D}" destId="{944B7D91-5197-42B2-9B44-865D776EB382}" srcOrd="4" destOrd="0" presId="urn:microsoft.com/office/officeart/2018/2/layout/IconCircleList"/>
    <dgm:cxn modelId="{FE447D49-ACBA-4928-AC3D-87870722A316}" type="presParOf" srcId="{944B7D91-5197-42B2-9B44-865D776EB382}" destId="{75BFE477-01B0-4C27-A59F-4499F6D556CF}" srcOrd="0" destOrd="0" presId="urn:microsoft.com/office/officeart/2018/2/layout/IconCircleList"/>
    <dgm:cxn modelId="{3436B77B-3D4C-496F-B2D3-28F33EA4CD40}" type="presParOf" srcId="{944B7D91-5197-42B2-9B44-865D776EB382}" destId="{290A80FC-23FA-453B-9529-0F4DC15E868A}" srcOrd="1" destOrd="0" presId="urn:microsoft.com/office/officeart/2018/2/layout/IconCircleList"/>
    <dgm:cxn modelId="{309C3641-8124-4C03-A6CE-58A56E059BEB}" type="presParOf" srcId="{944B7D91-5197-42B2-9B44-865D776EB382}" destId="{605AA3C6-2682-4E6B-9AC7-6186288E6C30}" srcOrd="2" destOrd="0" presId="urn:microsoft.com/office/officeart/2018/2/layout/IconCircleList"/>
    <dgm:cxn modelId="{46E4A115-BFC8-4B4F-99BA-962A3D7D0E65}" type="presParOf" srcId="{944B7D91-5197-42B2-9B44-865D776EB382}" destId="{67B7EF69-B60E-4FDF-8B2F-929A84568D70}" srcOrd="3" destOrd="0" presId="urn:microsoft.com/office/officeart/2018/2/layout/IconCircleList"/>
    <dgm:cxn modelId="{2003AB83-6ACA-4419-8144-944C64A6EEF7}" type="presParOf" srcId="{06835C0D-EA92-469D-9B61-E0EB75BF353D}" destId="{4C60840C-491F-405E-8C14-2869FFD7190C}" srcOrd="5" destOrd="0" presId="urn:microsoft.com/office/officeart/2018/2/layout/IconCircleList"/>
    <dgm:cxn modelId="{1644D1BA-A70E-4DEB-9E8B-4ECAE6C65E8D}" type="presParOf" srcId="{06835C0D-EA92-469D-9B61-E0EB75BF353D}" destId="{6D36B5EC-E227-48BE-9451-89DC363C71DE}" srcOrd="6" destOrd="0" presId="urn:microsoft.com/office/officeart/2018/2/layout/IconCircleList"/>
    <dgm:cxn modelId="{74946D03-2272-42B5-8BFC-012AE1D05315}" type="presParOf" srcId="{6D36B5EC-E227-48BE-9451-89DC363C71DE}" destId="{40A720BE-1C37-44C3-B8D3-A61F97AB6129}" srcOrd="0" destOrd="0" presId="urn:microsoft.com/office/officeart/2018/2/layout/IconCircleList"/>
    <dgm:cxn modelId="{8EC3886C-DDE0-4550-B778-9A9F22CA596D}" type="presParOf" srcId="{6D36B5EC-E227-48BE-9451-89DC363C71DE}" destId="{B84DB557-6E3C-4DA5-AFD8-1D5AA82BA9D2}" srcOrd="1" destOrd="0" presId="urn:microsoft.com/office/officeart/2018/2/layout/IconCircleList"/>
    <dgm:cxn modelId="{51867CD5-333F-4F34-A283-6B31DAEF566E}" type="presParOf" srcId="{6D36B5EC-E227-48BE-9451-89DC363C71DE}" destId="{DD6A9004-C0D7-4BFF-83A3-719E471067A3}" srcOrd="2" destOrd="0" presId="urn:microsoft.com/office/officeart/2018/2/layout/IconCircleList"/>
    <dgm:cxn modelId="{47AAE4BA-9B96-4894-BE7A-0D4C5551E561}" type="presParOf" srcId="{6D36B5EC-E227-48BE-9451-89DC363C71DE}" destId="{68A6453A-ACDD-4FB4-8414-7B8971C24EB5}" srcOrd="3" destOrd="0" presId="urn:microsoft.com/office/officeart/2018/2/layout/IconCircleList"/>
    <dgm:cxn modelId="{3D71F336-2BF7-4964-813B-AE3D54CDB7B3}" type="presParOf" srcId="{06835C0D-EA92-469D-9B61-E0EB75BF353D}" destId="{5046CA41-7D76-4537-8A7B-0FA1C715E319}" srcOrd="7" destOrd="0" presId="urn:microsoft.com/office/officeart/2018/2/layout/IconCircleList"/>
    <dgm:cxn modelId="{1C64B25D-B2C0-4BE4-A364-DB5A0D7E2317}" type="presParOf" srcId="{06835C0D-EA92-469D-9B61-E0EB75BF353D}" destId="{B806A2F3-2CA7-4B36-A422-6986EEB05FC5}" srcOrd="8" destOrd="0" presId="urn:microsoft.com/office/officeart/2018/2/layout/IconCircleList"/>
    <dgm:cxn modelId="{AA78948B-0E73-4ACA-AA44-7AF78CDBF5E9}" type="presParOf" srcId="{B806A2F3-2CA7-4B36-A422-6986EEB05FC5}" destId="{2D9EA869-B8CF-4397-975D-0C7FED835D64}" srcOrd="0" destOrd="0" presId="urn:microsoft.com/office/officeart/2018/2/layout/IconCircleList"/>
    <dgm:cxn modelId="{34534895-7C6A-41A2-BE06-5BD1DDDAB2EE}" type="presParOf" srcId="{B806A2F3-2CA7-4B36-A422-6986EEB05FC5}" destId="{036D2DCB-61BC-48DB-A32D-DF4D6488F236}" srcOrd="1" destOrd="0" presId="urn:microsoft.com/office/officeart/2018/2/layout/IconCircleList"/>
    <dgm:cxn modelId="{438167AA-2B51-4211-AF6F-3280859B3F56}" type="presParOf" srcId="{B806A2F3-2CA7-4B36-A422-6986EEB05FC5}" destId="{56D22C18-0AAC-4CA5-BE5A-A9B69DDD1BED}" srcOrd="2" destOrd="0" presId="urn:microsoft.com/office/officeart/2018/2/layout/IconCircleList"/>
    <dgm:cxn modelId="{6D397848-B5C4-4B8F-8C5B-1F30C75E010A}" type="presParOf" srcId="{B806A2F3-2CA7-4B36-A422-6986EEB05FC5}" destId="{0A3EBD6E-503A-49B8-8DAA-6F055874E5C5}" srcOrd="3" destOrd="0" presId="urn:microsoft.com/office/officeart/2018/2/layout/IconCircleList"/>
    <dgm:cxn modelId="{BB1F3AD0-A9DD-4FE6-8878-CE83438387DD}" type="presParOf" srcId="{06835C0D-EA92-469D-9B61-E0EB75BF353D}" destId="{C626E2E8-D0DF-4AF2-B682-B8A6AC6B3835}" srcOrd="9" destOrd="0" presId="urn:microsoft.com/office/officeart/2018/2/layout/IconCircleList"/>
    <dgm:cxn modelId="{238A74E8-9197-417D-9313-0289BF631DE9}" type="presParOf" srcId="{06835C0D-EA92-469D-9B61-E0EB75BF353D}" destId="{A73D7FB1-EB77-492D-A51B-00C7F260EACE}" srcOrd="10" destOrd="0" presId="urn:microsoft.com/office/officeart/2018/2/layout/IconCircleList"/>
    <dgm:cxn modelId="{E0AFE5B3-F243-4540-84A7-858E1B8B9CB0}" type="presParOf" srcId="{A73D7FB1-EB77-492D-A51B-00C7F260EACE}" destId="{21E05F1F-327F-4EB4-A94D-C1B677554FF0}" srcOrd="0" destOrd="0" presId="urn:microsoft.com/office/officeart/2018/2/layout/IconCircleList"/>
    <dgm:cxn modelId="{47AAA9B1-D315-40E6-88FD-1272372D8798}" type="presParOf" srcId="{A73D7FB1-EB77-492D-A51B-00C7F260EACE}" destId="{168D7BA3-4A10-42FA-8188-FA241CFE86A9}" srcOrd="1" destOrd="0" presId="urn:microsoft.com/office/officeart/2018/2/layout/IconCircleList"/>
    <dgm:cxn modelId="{F428B3CF-236B-4AAE-AC8C-7B20B362A9CD}" type="presParOf" srcId="{A73D7FB1-EB77-492D-A51B-00C7F260EACE}" destId="{D59B07B6-BE13-45DF-A474-2A310BB881AA}" srcOrd="2" destOrd="0" presId="urn:microsoft.com/office/officeart/2018/2/layout/IconCircleList"/>
    <dgm:cxn modelId="{D32804F7-EB99-4C8C-AE3E-62133467AD4D}" type="presParOf" srcId="{A73D7FB1-EB77-492D-A51B-00C7F260EACE}" destId="{43DA4E18-5CA3-4635-81F0-9080FDD91D2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7ABB9-F6E7-420C-A350-24F2A6132111}">
      <dsp:nvSpPr>
        <dsp:cNvPr id="0" name=""/>
        <dsp:cNvSpPr/>
      </dsp:nvSpPr>
      <dsp:spPr>
        <a:xfrm>
          <a:off x="0" y="875318"/>
          <a:ext cx="1598590" cy="959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Time and Scheduling</a:t>
          </a:r>
        </a:p>
      </dsp:txBody>
      <dsp:txXfrm>
        <a:off x="0" y="875318"/>
        <a:ext cx="1598590" cy="959154"/>
      </dsp:txXfrm>
    </dsp:sp>
    <dsp:sp modelId="{B000CD39-BEAA-482F-A876-BF3DBE0EB349}">
      <dsp:nvSpPr>
        <dsp:cNvPr id="0" name=""/>
        <dsp:cNvSpPr/>
      </dsp:nvSpPr>
      <dsp:spPr>
        <a:xfrm>
          <a:off x="1758450" y="875318"/>
          <a:ext cx="1598590" cy="959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Material Supply and Availability</a:t>
          </a:r>
        </a:p>
      </dsp:txBody>
      <dsp:txXfrm>
        <a:off x="1758450" y="875318"/>
        <a:ext cx="1598590" cy="959154"/>
      </dsp:txXfrm>
    </dsp:sp>
    <dsp:sp modelId="{76367E5F-3817-4ACD-BC65-FAE5CF6386EA}">
      <dsp:nvSpPr>
        <dsp:cNvPr id="0" name=""/>
        <dsp:cNvSpPr/>
      </dsp:nvSpPr>
      <dsp:spPr>
        <a:xfrm>
          <a:off x="3516900" y="875318"/>
          <a:ext cx="1598590" cy="959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Cost and Budgeting</a:t>
          </a:r>
        </a:p>
      </dsp:txBody>
      <dsp:txXfrm>
        <a:off x="3516900" y="875318"/>
        <a:ext cx="1598590" cy="959154"/>
      </dsp:txXfrm>
    </dsp:sp>
    <dsp:sp modelId="{31DBA7DE-738A-4281-BE59-FCAF9CE1DA6D}">
      <dsp:nvSpPr>
        <dsp:cNvPr id="0" name=""/>
        <dsp:cNvSpPr/>
      </dsp:nvSpPr>
      <dsp:spPr>
        <a:xfrm>
          <a:off x="0" y="1994331"/>
          <a:ext cx="1598590" cy="9591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Workforce Allocation</a:t>
          </a:r>
        </a:p>
      </dsp:txBody>
      <dsp:txXfrm>
        <a:off x="0" y="1994331"/>
        <a:ext cx="1598590" cy="959154"/>
      </dsp:txXfrm>
    </dsp:sp>
    <dsp:sp modelId="{8AA6F48D-7C08-4D8F-973C-A760760A120C}">
      <dsp:nvSpPr>
        <dsp:cNvPr id="0" name=""/>
        <dsp:cNvSpPr/>
      </dsp:nvSpPr>
      <dsp:spPr>
        <a:xfrm>
          <a:off x="1758450" y="1994331"/>
          <a:ext cx="1598590" cy="9591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Technical Specifications</a:t>
          </a:r>
        </a:p>
      </dsp:txBody>
      <dsp:txXfrm>
        <a:off x="1758450" y="1994331"/>
        <a:ext cx="1598590" cy="959154"/>
      </dsp:txXfrm>
    </dsp:sp>
    <dsp:sp modelId="{AC5AF182-50D4-445D-8BCF-AADFEA2E7F4E}">
      <dsp:nvSpPr>
        <dsp:cNvPr id="0" name=""/>
        <dsp:cNvSpPr/>
      </dsp:nvSpPr>
      <dsp:spPr>
        <a:xfrm>
          <a:off x="3516900" y="1994331"/>
          <a:ext cx="1598590" cy="9591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Regulatory Compliance</a:t>
          </a:r>
        </a:p>
      </dsp:txBody>
      <dsp:txXfrm>
        <a:off x="3516900" y="1994331"/>
        <a:ext cx="1598590" cy="959154"/>
      </dsp:txXfrm>
    </dsp:sp>
    <dsp:sp modelId="{A1E5AA6E-DF97-43D7-AC9A-A7EB494571E4}">
      <dsp:nvSpPr>
        <dsp:cNvPr id="0" name=""/>
        <dsp:cNvSpPr/>
      </dsp:nvSpPr>
      <dsp:spPr>
        <a:xfrm>
          <a:off x="0" y="3113345"/>
          <a:ext cx="1598590" cy="9591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Stakeholder Expectations</a:t>
          </a:r>
        </a:p>
      </dsp:txBody>
      <dsp:txXfrm>
        <a:off x="0" y="3113345"/>
        <a:ext cx="1598590" cy="959154"/>
      </dsp:txXfrm>
    </dsp:sp>
    <dsp:sp modelId="{5F336DCC-91B1-4CC9-8FD8-1962EB542FAB}">
      <dsp:nvSpPr>
        <dsp:cNvPr id="0" name=""/>
        <dsp:cNvSpPr/>
      </dsp:nvSpPr>
      <dsp:spPr>
        <a:xfrm>
          <a:off x="1758450" y="3113345"/>
          <a:ext cx="1598590" cy="959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Environmental Considerations</a:t>
          </a:r>
        </a:p>
      </dsp:txBody>
      <dsp:txXfrm>
        <a:off x="1758450" y="3113345"/>
        <a:ext cx="1598590" cy="959154"/>
      </dsp:txXfrm>
    </dsp:sp>
    <dsp:sp modelId="{82E2B103-A44A-4E4F-9F71-527A2F57254A}">
      <dsp:nvSpPr>
        <dsp:cNvPr id="0" name=""/>
        <dsp:cNvSpPr/>
      </dsp:nvSpPr>
      <dsp:spPr>
        <a:xfrm>
          <a:off x="3516900" y="3113345"/>
          <a:ext cx="1598590" cy="9591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Innovation Limits</a:t>
          </a:r>
        </a:p>
      </dsp:txBody>
      <dsp:txXfrm>
        <a:off x="3516900" y="3113345"/>
        <a:ext cx="1598590" cy="959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FBA55-27ED-4094-B08C-2075CB800874}">
      <dsp:nvSpPr>
        <dsp:cNvPr id="0" name=""/>
        <dsp:cNvSpPr/>
      </dsp:nvSpPr>
      <dsp:spPr>
        <a:xfrm>
          <a:off x="0" y="531"/>
          <a:ext cx="53933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461565-ACED-4A29-9E2E-59E650C3A791}">
      <dsp:nvSpPr>
        <dsp:cNvPr id="0" name=""/>
        <dsp:cNvSpPr/>
      </dsp:nvSpPr>
      <dsp:spPr>
        <a:xfrm>
          <a:off x="0" y="531"/>
          <a:ext cx="5393361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Objective</a:t>
          </a:r>
        </a:p>
      </dsp:txBody>
      <dsp:txXfrm>
        <a:off x="0" y="531"/>
        <a:ext cx="5393361" cy="483363"/>
      </dsp:txXfrm>
    </dsp:sp>
    <dsp:sp modelId="{04BC361D-5C42-4652-9458-50E8DF46286D}">
      <dsp:nvSpPr>
        <dsp:cNvPr id="0" name=""/>
        <dsp:cNvSpPr/>
      </dsp:nvSpPr>
      <dsp:spPr>
        <a:xfrm>
          <a:off x="0" y="483895"/>
          <a:ext cx="5393361" cy="0"/>
        </a:xfrm>
        <a:prstGeom prst="line">
          <a:avLst/>
        </a:prstGeom>
        <a:solidFill>
          <a:schemeClr val="accent2">
            <a:hueOff val="805452"/>
            <a:satOff val="-2312"/>
            <a:lumOff val="-3701"/>
            <a:alphaOff val="0"/>
          </a:schemeClr>
        </a:solidFill>
        <a:ln w="19050" cap="flat" cmpd="sng" algn="ctr">
          <a:solidFill>
            <a:schemeClr val="accent2">
              <a:hueOff val="805452"/>
              <a:satOff val="-2312"/>
              <a:lumOff val="-37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6AA355-8D8B-449A-B031-9F6EEDA204E4}">
      <dsp:nvSpPr>
        <dsp:cNvPr id="0" name=""/>
        <dsp:cNvSpPr/>
      </dsp:nvSpPr>
      <dsp:spPr>
        <a:xfrm>
          <a:off x="0" y="483895"/>
          <a:ext cx="5393361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Navigation</a:t>
          </a:r>
        </a:p>
      </dsp:txBody>
      <dsp:txXfrm>
        <a:off x="0" y="483895"/>
        <a:ext cx="5393361" cy="483363"/>
      </dsp:txXfrm>
    </dsp:sp>
    <dsp:sp modelId="{18072510-1180-41CF-B013-115FBFA661A2}">
      <dsp:nvSpPr>
        <dsp:cNvPr id="0" name=""/>
        <dsp:cNvSpPr/>
      </dsp:nvSpPr>
      <dsp:spPr>
        <a:xfrm>
          <a:off x="0" y="967259"/>
          <a:ext cx="5393361" cy="0"/>
        </a:xfrm>
        <a:prstGeom prst="lin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BDD99D9-1ED1-4CB9-957D-E03B99A44EA9}">
      <dsp:nvSpPr>
        <dsp:cNvPr id="0" name=""/>
        <dsp:cNvSpPr/>
      </dsp:nvSpPr>
      <dsp:spPr>
        <a:xfrm>
          <a:off x="0" y="967259"/>
          <a:ext cx="5393361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Size and Capacity</a:t>
          </a:r>
        </a:p>
      </dsp:txBody>
      <dsp:txXfrm>
        <a:off x="0" y="967259"/>
        <a:ext cx="5393361" cy="483363"/>
      </dsp:txXfrm>
    </dsp:sp>
    <dsp:sp modelId="{CB5870BD-1E1D-4800-A984-1323CC4D9A8A}">
      <dsp:nvSpPr>
        <dsp:cNvPr id="0" name=""/>
        <dsp:cNvSpPr/>
      </dsp:nvSpPr>
      <dsp:spPr>
        <a:xfrm>
          <a:off x="0" y="1450623"/>
          <a:ext cx="5393361" cy="0"/>
        </a:xfrm>
        <a:prstGeom prst="line">
          <a:avLst/>
        </a:prstGeom>
        <a:solidFill>
          <a:schemeClr val="accent2">
            <a:hueOff val="2416355"/>
            <a:satOff val="-6935"/>
            <a:lumOff val="-11103"/>
            <a:alphaOff val="0"/>
          </a:schemeClr>
        </a:solidFill>
        <a:ln w="19050" cap="flat" cmpd="sng" algn="ctr">
          <a:solidFill>
            <a:schemeClr val="accent2">
              <a:hueOff val="2416355"/>
              <a:satOff val="-6935"/>
              <a:lumOff val="-111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B782D22-C2B5-4174-8434-404030BB1DD5}">
      <dsp:nvSpPr>
        <dsp:cNvPr id="0" name=""/>
        <dsp:cNvSpPr/>
      </dsp:nvSpPr>
      <dsp:spPr>
        <a:xfrm>
          <a:off x="0" y="1450623"/>
          <a:ext cx="5393361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Power Source</a:t>
          </a:r>
        </a:p>
      </dsp:txBody>
      <dsp:txXfrm>
        <a:off x="0" y="1450623"/>
        <a:ext cx="5393361" cy="483363"/>
      </dsp:txXfrm>
    </dsp:sp>
    <dsp:sp modelId="{37E252B7-2FF7-454D-9461-3554157D2712}">
      <dsp:nvSpPr>
        <dsp:cNvPr id="0" name=""/>
        <dsp:cNvSpPr/>
      </dsp:nvSpPr>
      <dsp:spPr>
        <a:xfrm>
          <a:off x="0" y="1933987"/>
          <a:ext cx="5393361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FA55B4-0D93-42A3-8AA4-5C4473E6B8BD}">
      <dsp:nvSpPr>
        <dsp:cNvPr id="0" name=""/>
        <dsp:cNvSpPr/>
      </dsp:nvSpPr>
      <dsp:spPr>
        <a:xfrm>
          <a:off x="0" y="1933987"/>
          <a:ext cx="5393361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Control System</a:t>
          </a:r>
        </a:p>
      </dsp:txBody>
      <dsp:txXfrm>
        <a:off x="0" y="1933987"/>
        <a:ext cx="5393361" cy="483363"/>
      </dsp:txXfrm>
    </dsp:sp>
    <dsp:sp modelId="{ED56AD4C-F513-4A89-9360-1E857015CBD8}">
      <dsp:nvSpPr>
        <dsp:cNvPr id="0" name=""/>
        <dsp:cNvSpPr/>
      </dsp:nvSpPr>
      <dsp:spPr>
        <a:xfrm>
          <a:off x="0" y="2417350"/>
          <a:ext cx="5393361" cy="0"/>
        </a:xfrm>
        <a:prstGeom prst="line">
          <a:avLst/>
        </a:prstGeom>
        <a:solidFill>
          <a:schemeClr val="accent2">
            <a:hueOff val="4027259"/>
            <a:satOff val="-11558"/>
            <a:lumOff val="-18506"/>
            <a:alphaOff val="0"/>
          </a:schemeClr>
        </a:solidFill>
        <a:ln w="19050" cap="flat" cmpd="sng" algn="ctr">
          <a:solidFill>
            <a:schemeClr val="accent2">
              <a:hueOff val="4027259"/>
              <a:satOff val="-11558"/>
              <a:lumOff val="-185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DE2AA1-7880-4AAB-B439-02697E018060}">
      <dsp:nvSpPr>
        <dsp:cNvPr id="0" name=""/>
        <dsp:cNvSpPr/>
      </dsp:nvSpPr>
      <dsp:spPr>
        <a:xfrm>
          <a:off x="0" y="2417350"/>
          <a:ext cx="5393361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Safety Features</a:t>
          </a:r>
        </a:p>
      </dsp:txBody>
      <dsp:txXfrm>
        <a:off x="0" y="2417350"/>
        <a:ext cx="5393361" cy="483363"/>
      </dsp:txXfrm>
    </dsp:sp>
    <dsp:sp modelId="{64DA5225-D9D1-43E2-A09E-CBB193859FE2}">
      <dsp:nvSpPr>
        <dsp:cNvPr id="0" name=""/>
        <dsp:cNvSpPr/>
      </dsp:nvSpPr>
      <dsp:spPr>
        <a:xfrm>
          <a:off x="0" y="2900714"/>
          <a:ext cx="5393361" cy="0"/>
        </a:xfrm>
        <a:prstGeom prst="line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E3FDBA-A316-41B0-85E4-9BA24D000A44}">
      <dsp:nvSpPr>
        <dsp:cNvPr id="0" name=""/>
        <dsp:cNvSpPr/>
      </dsp:nvSpPr>
      <dsp:spPr>
        <a:xfrm>
          <a:off x="0" y="2900714"/>
          <a:ext cx="5393361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Communication Protocol</a:t>
          </a:r>
        </a:p>
      </dsp:txBody>
      <dsp:txXfrm>
        <a:off x="0" y="2900714"/>
        <a:ext cx="5393361" cy="483363"/>
      </dsp:txXfrm>
    </dsp:sp>
    <dsp:sp modelId="{795DAC59-002B-48F2-A802-10ECD85DE833}">
      <dsp:nvSpPr>
        <dsp:cNvPr id="0" name=""/>
        <dsp:cNvSpPr/>
      </dsp:nvSpPr>
      <dsp:spPr>
        <a:xfrm>
          <a:off x="0" y="3384078"/>
          <a:ext cx="5393361" cy="0"/>
        </a:xfrm>
        <a:prstGeom prst="line">
          <a:avLst/>
        </a:prstGeom>
        <a:solidFill>
          <a:schemeClr val="accent2">
            <a:hueOff val="5638162"/>
            <a:satOff val="-16181"/>
            <a:lumOff val="-25908"/>
            <a:alphaOff val="0"/>
          </a:schemeClr>
        </a:solidFill>
        <a:ln w="19050" cap="flat" cmpd="sng" algn="ctr">
          <a:solidFill>
            <a:schemeClr val="accent2">
              <a:hueOff val="5638162"/>
              <a:satOff val="-16181"/>
              <a:lumOff val="-259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4C3C9D-23A1-4BC1-85E4-88975A806D98}">
      <dsp:nvSpPr>
        <dsp:cNvPr id="0" name=""/>
        <dsp:cNvSpPr/>
      </dsp:nvSpPr>
      <dsp:spPr>
        <a:xfrm>
          <a:off x="0" y="3384078"/>
          <a:ext cx="5393361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Durability</a:t>
          </a:r>
        </a:p>
      </dsp:txBody>
      <dsp:txXfrm>
        <a:off x="0" y="3384078"/>
        <a:ext cx="5393361" cy="483363"/>
      </dsp:txXfrm>
    </dsp:sp>
    <dsp:sp modelId="{57099F7C-9D83-4229-91BA-26C069C1F6C8}">
      <dsp:nvSpPr>
        <dsp:cNvPr id="0" name=""/>
        <dsp:cNvSpPr/>
      </dsp:nvSpPr>
      <dsp:spPr>
        <a:xfrm>
          <a:off x="0" y="3867442"/>
          <a:ext cx="5393361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00EC73-B4EB-4E1B-860D-72E8132605F5}">
      <dsp:nvSpPr>
        <dsp:cNvPr id="0" name=""/>
        <dsp:cNvSpPr/>
      </dsp:nvSpPr>
      <dsp:spPr>
        <a:xfrm>
          <a:off x="0" y="3867442"/>
          <a:ext cx="5393361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Cost</a:t>
          </a:r>
        </a:p>
      </dsp:txBody>
      <dsp:txXfrm>
        <a:off x="0" y="3867442"/>
        <a:ext cx="5393361" cy="4833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292A2-C373-4EEF-B24E-BA4713A8639D}">
      <dsp:nvSpPr>
        <dsp:cNvPr id="0" name=""/>
        <dsp:cNvSpPr/>
      </dsp:nvSpPr>
      <dsp:spPr>
        <a:xfrm>
          <a:off x="82613" y="909059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14D71-A35A-4EC0-A806-FB0FFF286A7E}">
      <dsp:nvSpPr>
        <dsp:cNvPr id="0" name=""/>
        <dsp:cNvSpPr/>
      </dsp:nvSpPr>
      <dsp:spPr>
        <a:xfrm>
          <a:off x="271034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94B52-9D31-46AF-A0E8-7EF24C3D1390}">
      <dsp:nvSpPr>
        <dsp:cNvPr id="0" name=""/>
        <dsp:cNvSpPr/>
      </dsp:nvSpPr>
      <dsp:spPr>
        <a:xfrm>
          <a:off x="1172126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Risk Assessment</a:t>
          </a:r>
        </a:p>
      </dsp:txBody>
      <dsp:txXfrm>
        <a:off x="1172126" y="909059"/>
        <a:ext cx="2114937" cy="897246"/>
      </dsp:txXfrm>
    </dsp:sp>
    <dsp:sp modelId="{E3C0D932-746A-42DF-95D0-B9AF1201632E}">
      <dsp:nvSpPr>
        <dsp:cNvPr id="0" name=""/>
        <dsp:cNvSpPr/>
      </dsp:nvSpPr>
      <dsp:spPr>
        <a:xfrm>
          <a:off x="3655575" y="909059"/>
          <a:ext cx="897246" cy="897246"/>
        </a:xfrm>
        <a:prstGeom prst="ellipse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28331-C080-4957-A644-7A1F32E71A4B}">
      <dsp:nvSpPr>
        <dsp:cNvPr id="0" name=""/>
        <dsp:cNvSpPr/>
      </dsp:nvSpPr>
      <dsp:spPr>
        <a:xfrm>
          <a:off x="3843996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7DB05-DA3F-4E8D-8182-0F7D1A30BCE0}">
      <dsp:nvSpPr>
        <dsp:cNvPr id="0" name=""/>
        <dsp:cNvSpPr/>
      </dsp:nvSpPr>
      <dsp:spPr>
        <a:xfrm>
          <a:off x="4745088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Emergency Protocols</a:t>
          </a:r>
        </a:p>
      </dsp:txBody>
      <dsp:txXfrm>
        <a:off x="4745088" y="909059"/>
        <a:ext cx="2114937" cy="897246"/>
      </dsp:txXfrm>
    </dsp:sp>
    <dsp:sp modelId="{75BFE477-01B0-4C27-A59F-4499F6D556CF}">
      <dsp:nvSpPr>
        <dsp:cNvPr id="0" name=""/>
        <dsp:cNvSpPr/>
      </dsp:nvSpPr>
      <dsp:spPr>
        <a:xfrm>
          <a:off x="7228536" y="909059"/>
          <a:ext cx="897246" cy="897246"/>
        </a:xfrm>
        <a:prstGeom prst="ellipse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A80FC-23FA-453B-9529-0F4DC15E868A}">
      <dsp:nvSpPr>
        <dsp:cNvPr id="0" name=""/>
        <dsp:cNvSpPr/>
      </dsp:nvSpPr>
      <dsp:spPr>
        <a:xfrm>
          <a:off x="7416958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7EF69-B60E-4FDF-8B2F-929A84568D70}">
      <dsp:nvSpPr>
        <dsp:cNvPr id="0" name=""/>
        <dsp:cNvSpPr/>
      </dsp:nvSpPr>
      <dsp:spPr>
        <a:xfrm>
          <a:off x="8318049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Software Safeguards</a:t>
          </a:r>
        </a:p>
      </dsp:txBody>
      <dsp:txXfrm>
        <a:off x="8318049" y="909059"/>
        <a:ext cx="2114937" cy="897246"/>
      </dsp:txXfrm>
    </dsp:sp>
    <dsp:sp modelId="{40A720BE-1C37-44C3-B8D3-A61F97AB6129}">
      <dsp:nvSpPr>
        <dsp:cNvPr id="0" name=""/>
        <dsp:cNvSpPr/>
      </dsp:nvSpPr>
      <dsp:spPr>
        <a:xfrm>
          <a:off x="82613" y="2546238"/>
          <a:ext cx="897246" cy="897246"/>
        </a:xfrm>
        <a:prstGeom prst="ellipse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DB557-6E3C-4DA5-AFD8-1D5AA82BA9D2}">
      <dsp:nvSpPr>
        <dsp:cNvPr id="0" name=""/>
        <dsp:cNvSpPr/>
      </dsp:nvSpPr>
      <dsp:spPr>
        <a:xfrm>
          <a:off x="271034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6453A-ACDD-4FB4-8414-7B8971C24EB5}">
      <dsp:nvSpPr>
        <dsp:cNvPr id="0" name=""/>
        <dsp:cNvSpPr/>
      </dsp:nvSpPr>
      <dsp:spPr>
        <a:xfrm>
          <a:off x="1172126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Mechanical Integrity</a:t>
          </a:r>
        </a:p>
      </dsp:txBody>
      <dsp:txXfrm>
        <a:off x="1172126" y="2546238"/>
        <a:ext cx="2114937" cy="897246"/>
      </dsp:txXfrm>
    </dsp:sp>
    <dsp:sp modelId="{2D9EA869-B8CF-4397-975D-0C7FED835D64}">
      <dsp:nvSpPr>
        <dsp:cNvPr id="0" name=""/>
        <dsp:cNvSpPr/>
      </dsp:nvSpPr>
      <dsp:spPr>
        <a:xfrm>
          <a:off x="3655575" y="2546238"/>
          <a:ext cx="897246" cy="897246"/>
        </a:xfrm>
        <a:prstGeom prst="ellipse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D2DCB-61BC-48DB-A32D-DF4D6488F236}">
      <dsp:nvSpPr>
        <dsp:cNvPr id="0" name=""/>
        <dsp:cNvSpPr/>
      </dsp:nvSpPr>
      <dsp:spPr>
        <a:xfrm>
          <a:off x="3843996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EBD6E-503A-49B8-8DAA-6F055874E5C5}">
      <dsp:nvSpPr>
        <dsp:cNvPr id="0" name=""/>
        <dsp:cNvSpPr/>
      </dsp:nvSpPr>
      <dsp:spPr>
        <a:xfrm>
          <a:off x="4745088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Safety Regulations</a:t>
          </a:r>
        </a:p>
      </dsp:txBody>
      <dsp:txXfrm>
        <a:off x="4745088" y="2546238"/>
        <a:ext cx="2114937" cy="897246"/>
      </dsp:txXfrm>
    </dsp:sp>
    <dsp:sp modelId="{21E05F1F-327F-4EB4-A94D-C1B677554FF0}">
      <dsp:nvSpPr>
        <dsp:cNvPr id="0" name=""/>
        <dsp:cNvSpPr/>
      </dsp:nvSpPr>
      <dsp:spPr>
        <a:xfrm>
          <a:off x="7228536" y="2546238"/>
          <a:ext cx="897246" cy="897246"/>
        </a:xfrm>
        <a:prstGeom prst="ellips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D7BA3-4A10-42FA-8188-FA241CFE86A9}">
      <dsp:nvSpPr>
        <dsp:cNvPr id="0" name=""/>
        <dsp:cNvSpPr/>
      </dsp:nvSpPr>
      <dsp:spPr>
        <a:xfrm>
          <a:off x="7416958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A4E18-5CA3-4635-81F0-9080FDD91D22}">
      <dsp:nvSpPr>
        <dsp:cNvPr id="0" name=""/>
        <dsp:cNvSpPr/>
      </dsp:nvSpPr>
      <dsp:spPr>
        <a:xfrm>
          <a:off x="8318049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Continuous Monitoring</a:t>
          </a:r>
        </a:p>
      </dsp:txBody>
      <dsp:txXfrm>
        <a:off x="8318049" y="2546238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61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94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ECECEC"/>
              </a:solidFill>
              <a:highlight>
                <a:srgbClr val="212121"/>
              </a:highlight>
              <a:latin typeface="Söhne"/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43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8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1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25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82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8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Layouts/_rels/slideLayout9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3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4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1" y="2417199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/>
              <a:t>Click to add text </a:t>
            </a:r>
          </a:p>
          <a:p>
            <a:pPr marL="685783" lvl="1" indent="-228594"/>
            <a:r>
              <a:rPr lang="en-US"/>
              <a:t>Second level</a:t>
            </a:r>
          </a:p>
          <a:p>
            <a:pPr marL="1142971" lvl="2" indent="-228594"/>
            <a:r>
              <a:rPr lang="en-US"/>
              <a:t>Third level</a:t>
            </a:r>
          </a:p>
          <a:p>
            <a:pPr marL="1600160" lvl="3" indent="-228594"/>
            <a:r>
              <a:rPr lang="en-US"/>
              <a:t>Fourth level</a:t>
            </a:r>
          </a:p>
          <a:p>
            <a:pPr marL="2057349" lvl="4" indent="-22859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3" y="2417765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2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2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54965"/>
      </p:ext>
    </p:extLst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87854"/>
      </p:ext>
    </p:extLst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7784"/>
      </p:ext>
    </p:extLst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942E5-9068-4370-B3E4-2B786EE48A9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6DCE-448C-4E72-97A5-93722CD3764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E1A85E-2FE7-9E6D-03F6-6F3A33F90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432AEF-134D-E34E-A339-6BD000288A14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17F98CEB-171E-3C64-526E-B92AC72AA428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69DC06-11F1-21E7-A59F-E60C42DA62DE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DD667C-19BA-19A0-597E-D7DD8F070BE1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0DEEA5BF-235C-D270-8634-72ACB48D3416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C8235F3-4FE2-4B9D-88BD-F8DF6F1043B8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176C615-DEB2-ED72-3A80-5C78F71654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2D828A2-2AAF-4B50-C819-F13828795B7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AA3D93C3-82EC-C03C-AED5-29B80501666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41E54C2E-9D77-ABD8-A400-0FB91DFA8B1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CAEDE935-9846-409D-B224-46D27F28FD1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728435E7-FA9E-365F-6307-C7DC6AC10DBC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320A12FB-2B3C-4712-F700-6F2471AFCC2B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03CB3823-9377-DCD8-17C0-AB20D988015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120EE8D-D9B7-D978-3E68-ED15E3D0DE2B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E1760CA7-9724-D673-6D1E-3427C3E151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4E45BC7A-2821-9781-E849-87AACFA3A18C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8859F3A4-305B-0884-89AC-843C6373B1C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DCD80D4C-740D-33C4-FB76-F0D5021D606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D7E3CF19-3A24-3345-91EA-D6E6775A28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BDC4DF83-19F6-50F2-9CC6-CFA83AF7D997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6F3FFA3-06FE-7C28-A84E-355A01F1F20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278B11DE-49C0-BB8E-71BD-4D865EABD8E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4D5A06-48AF-F366-3502-4A2429ED08B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E396753-7F7C-2ECE-0D3C-76F4669CC14F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5346380-84F2-091C-4CCF-166B66FA0C71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B320131-B2A9-1046-262E-A7C32B9A8CA3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4729FB80-3302-0DFD-285B-2470C4440785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5B72A9A-F150-5EA3-74DE-EFFD7FEB96DD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FA5E85-7D90-0D1F-7DA8-F593EA623842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2FC015D-F525-F73E-8983-A6618193BB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97E40BB-74C2-923B-4571-2EECBE7758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34F39D-6839-4771-E0C9-0CD7D3ED41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813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60165"/>
      </p:ext>
    </p:extLst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36619"/>
      </p:ext>
    </p:extLst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11189"/>
      </p:ext>
    </p:extLst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66524"/>
      </p:ext>
    </p:extLst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74115"/>
      </p:ext>
    </p:extLst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4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1" y="2417199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/>
              <a:t>Click to add text </a:t>
            </a:r>
          </a:p>
          <a:p>
            <a:pPr marL="685783" lvl="1" indent="-228594"/>
            <a:r>
              <a:rPr lang="en-US"/>
              <a:t>Second level</a:t>
            </a:r>
          </a:p>
          <a:p>
            <a:pPr marL="1142971" lvl="2" indent="-228594"/>
            <a:r>
              <a:rPr lang="en-US"/>
              <a:t>Third level</a:t>
            </a:r>
          </a:p>
          <a:p>
            <a:pPr marL="1600160" lvl="3" indent="-228594"/>
            <a:r>
              <a:rPr lang="en-US"/>
              <a:t>Fourth level</a:t>
            </a:r>
          </a:p>
          <a:p>
            <a:pPr marL="2057349" lvl="4" indent="-22859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3" y="2417765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2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2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99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5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2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189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377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566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754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5" y="2481940"/>
            <a:ext cx="3046391" cy="3759200"/>
          </a:xfrm>
        </p:spPr>
        <p:txBody>
          <a:bodyPr>
            <a:normAutofit/>
          </a:bodyPr>
          <a:lstStyle>
            <a:lvl1pPr marL="342891" indent="-342891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080" indent="-342891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269" indent="-342891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457" indent="-342891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646" indent="-342891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7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90696"/>
      </p:ext>
    </p:extLst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61888"/>
      </p:ext>
    </p:extLst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1721"/>
      </p:ext>
    </p:extLst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4444"/>
      </p:ext>
    </p:extLst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3530"/>
      </p:ext>
    </p:extLst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942E5-9068-4370-B3E4-2B786EE48A9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6DCE-448C-4E72-97A5-93722CD3764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81B490-8E9F-4C6B-7A3C-547F05E8A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D8C8DB-7482-A8F1-4815-5EC645AAA6D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44E2895-B2A0-0196-814B-E202138EC002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8DC3DE-DE5F-2399-359D-FF5FA1CC48B1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3AC727-26F3-332C-31CD-45A3C19EB12F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CABE3804-3C7C-7B9D-FD1C-7063A2A0D701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4A2828-A540-1B60-ACB1-7907A95DE904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1302C44-1DF7-8FD5-DEA5-FBE837153A6F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AFC6609-B88B-618F-41BF-FB8ABC534D64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DBD7548A-E7E4-BF3A-B582-8C46344BC05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F3CF9CE5-837D-2833-C0D6-77729B16BE1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F8F3037C-B55C-1542-8FD0-62DBC5A686D0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4A4A7C7F-5093-5D87-FBBC-FC49E471D8C4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4206A5EB-A165-FD92-80AC-BEB4971481E1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68246A46-CF7E-375F-923B-94C280A055D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7B0EE5D8-4D0B-5318-3DAE-0E96F59FAAD6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E20E61C2-5E66-0562-A22C-1760A9B0E4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B1645A75-C934-1A76-5BA7-3D31CA189AE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DCACC9F7-3E69-1400-26E7-0B1922AE92F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F2D491D4-BDD0-A9FA-6761-AF86BDB4F6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0F11EB4-DEAC-616F-39A6-939C6BCEE9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439B077-AED1-BED9-31C2-483247251E1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2D6C261-4AB6-4EA7-688A-2CDDE09A5ED2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80A824A-231D-B6B3-33E7-6EB5C92197F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B01BC2E-7D88-5FDA-D175-9F32650059E6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B1B9D64-503F-3C90-0DB5-EC5B9A1FC134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CC775B-6EB8-AE42-67E9-5EF61658259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954740-8D70-F2FA-F4EF-CCC3387C986D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A51C08F8-F742-6303-FC11-6701C78FEE40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B95BCD-2344-DFE3-BE1F-6718407471EF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7071A4-9013-F772-9717-E33E0F7D56CC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0B53C78-F5CE-A925-C994-284F85728A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6FC66EC-1BA3-737B-A082-63E2C5C41B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839385-EEDD-F476-E630-1FE4A45EA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768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66229"/>
      </p:ext>
    </p:extLst>
  </p:cSld>
  <p:clrMapOvr>
    <a:masterClrMapping/>
  </p:clrMapOvr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17361"/>
      </p:ext>
    </p:extLst>
  </p:cSld>
  <p:clrMapOvr>
    <a:masterClrMapping/>
  </p:clrMapOvr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2635"/>
      </p:ext>
    </p:extLst>
  </p:cSld>
  <p:clrMapOvr>
    <a:masterClrMapping/>
  </p:clrMapOvr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56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6" y="896114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5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insert table</a:t>
            </a:r>
          </a:p>
          <a:p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2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2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4885"/>
      </p:ext>
    </p:extLst>
  </p:cSld>
  <p:clrMapOvr>
    <a:masterClrMapping/>
  </p:clrMapOvr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5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2" y="761322"/>
            <a:ext cx="4076119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2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093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6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1" y="3423775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3350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549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4768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7668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8856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942E5-9068-4370-B3E4-2B786EE48A9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6DCE-448C-4E72-97A5-93722CD3764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3C2C1D-9EE0-E673-2E25-8D38F4F5F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1CD877-7A10-DB73-69C3-7D7907A54AF4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D5337F26-E7E7-3AF5-8E0F-B20D0F9EBD79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3B878C-10DB-AE38-8317-D9018A8B52AF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649719-B2CA-F29B-656F-6ABFD6673D9F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7F152638-0D43-5E1C-8A62-03ECE13669C9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F388AD-C73C-10E2-DFB5-F85C76E11239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6045459-2397-DC7B-4C16-94F7516F653D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491332F-7F5C-5754-BEE2-7D3054AAF16A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38FF858B-15BB-6440-93DF-733245B8B5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EC50B16A-34B6-F1F7-54BE-0F70BCC314A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AF024303-3A2F-2D3E-9C77-6E2CBFBB3CB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6BF3AB6C-2AAE-43EE-8BE3-0FF22CD3BC8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2082CA58-A9C4-0A4F-05AA-785F42B35D0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F0823E32-DD47-34BC-FFC6-BE37131E8C23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D6C61906-B38F-DC18-667A-C6251AB32256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54A3C0A0-CB41-7B1F-723C-B9329CFAD2A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F216B65F-343E-96A8-B7F8-87AB9BB9942B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AF0B00B2-8285-8CE3-5645-F9AD176D121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B4E5EC5-90D7-E1F4-F85D-B164340423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DE9E53CD-224F-DF3D-D7B0-C20D803EE8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9CEB95D-FEB8-6045-B312-223C100CC344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250F318-0900-DCE8-25CF-35545294D0B8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F73308E-7DB4-1105-FB33-021BE90D5857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8D70E43-DB28-7DFA-8541-D319A6F2CCB2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B6D2FA6C-1C30-913C-052A-5B9C4E3D7915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EFE9A7A-BF22-C99F-27A6-8F3F49D56F4F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89F661-AA6C-CB4B-78C3-64E0C319A2A1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164EFF2B-A3D3-9445-6E46-18C7F74C3A56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BAFA5EE-4294-8853-BB55-4A1326888D48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231B45-0C63-10B3-96A6-51E2C6D27037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AE0659B-D300-0B8C-B865-E8595DD242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A5F3A58-161C-C6F0-14BA-03A45F47C2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4936C7-4B6F-3927-53F9-CFE292D9D5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62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49" y="429462"/>
            <a:ext cx="6343651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5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2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2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5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8579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2084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486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3531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1426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896112"/>
            <a:ext cx="6589151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8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2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7" y="635508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2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189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377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566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754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03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8" y="898525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8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8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9" y="5865205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2" y="3259138"/>
            <a:ext cx="7615275" cy="2978150"/>
          </a:xfrm>
        </p:spPr>
        <p:txBody>
          <a:bodyPr>
            <a:normAutofit/>
          </a:bodyPr>
          <a:lstStyle>
            <a:lvl1pPr marL="285744" indent="-285744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783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2971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16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349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7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1" y="635000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19822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5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2" y="761322"/>
            <a:ext cx="4076119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2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474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52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696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5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2" y="761322"/>
            <a:ext cx="4076119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2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65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0229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0428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942E5-9068-4370-B3E4-2B786EE48A9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6DCE-448C-4E72-97A5-93722CD3764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D884A2-C262-72C7-3566-E94782DD8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3F66B4-0F94-F774-F197-96B148E0494A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1A9BEB4A-C739-0C74-68DA-B2709F74E863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4CCE4C-C485-1D73-7387-442B95E48715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795FD0-8189-5438-8E21-D0BB32457C27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74C38D30-84FA-8354-F655-28D72900CEE4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B9EBE21-E3B2-22A0-1DA0-2EB97BC5009A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633E2C2-DDEF-96E7-D6A1-C71D15934C22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E848D32-4C21-16FB-362A-95C252F3BE11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DDC4103-035D-6F7C-5EF4-D80AC190FD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6FDCDC75-33C1-27D0-24DE-9ED8A2BCB76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1047711A-A30B-051F-968E-713803D01E94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76808CAF-4631-6CA5-CA62-A1DD42DADCC0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2F5801C7-2924-A3EC-535F-9B5803DB6AC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D6A6DE86-A68F-6BCF-27F3-40DA00F788E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02735B28-165C-35AD-317E-6157487023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A9A08F82-FA8A-848F-1E6F-D4C6307BD83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57EF3A3E-F666-F1E4-BFF8-BD821D9B9D8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C13BAD5C-61A0-8E56-2224-0CD297D187C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3E79CC73-A86F-D4F9-EA4B-D226EB7800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4585C7DA-55BE-A501-36A2-3131072077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D05FE0A-AEAD-FC89-AE8D-617A16E3748D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742B2A9-E72F-5DE2-210B-7E49C15080C6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E92D6B6-1AEC-7EC2-AE0C-6833047CEA8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DC4A8F7-BA87-BA55-47C6-2D2E51ABA935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4465808-B11E-18C2-ECE7-677FC415BAF5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C9D896B-0552-B125-3026-8D9ED014729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B506C51-DF2B-0D93-E2E6-D3D1D931620B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DDAF187F-7045-077B-27C8-C2A71E0595DA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E0D0991-C73C-F7FC-E81E-FB12B416E478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FA3193-8DA1-D961-B85F-2693F8E7520F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BCCDA86-4892-4D4D-AB88-FEDA49F0F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2D8C3E9-8810-4A7E-F6B5-5662E2228D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FA10005-3458-50A3-2241-AAC360542A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602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79546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149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1509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5271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62167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896112"/>
            <a:ext cx="6589151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8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2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7" y="635508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2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189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377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566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754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58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5" y="544287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7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2029169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-1"/>
            <a:ext cx="4076119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49" y="429462"/>
            <a:ext cx="6343651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5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2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2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5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</p:spTree>
    <p:extLst>
      <p:ext uri="{BB962C8B-B14F-4D97-AF65-F5344CB8AC3E}">
        <p14:creationId xmlns:p14="http://schemas.microsoft.com/office/powerpoint/2010/main" val="95798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5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2" y="761322"/>
            <a:ext cx="4076119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2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69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94604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0146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46060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82713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16748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942E5-9068-4370-B3E4-2B786EE48A9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6DCE-448C-4E72-97A5-93722CD3764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96BB02-F98F-717D-7ABC-010EA3629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517927-00F8-DE10-8C29-20BD2E542113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C3400B8A-6FDD-7F5D-0528-A71B791FAD0A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425BE4-46A4-3587-1ACE-C673AA4F7CEC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592E20-FD51-C1B8-616F-2F4FDEE2553D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CA92BDC4-A3B5-6E7A-CD7C-1A868F94399E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ED2DF4-F42C-3218-C792-D89894E68E23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87C18B-8C32-939F-D6DB-F5B42825BD1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9735A35-085D-F39A-6234-83BE088BD12B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55BD0E5B-3802-3306-52F4-4FB8032A41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B82EBB42-A866-AC01-5259-3A2A54212C5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DE291ADA-65B2-25C0-7FD1-A41AA1DD84B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BDDA3E91-4C86-051B-56C5-91AA916CA272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320C8D93-9002-D438-40CC-CA9516FB330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96E1CE58-6E63-AA6D-F3FE-E68B22986CB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5D4AE64E-B206-9C37-BABB-8490B3ABDE04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6D05C3E6-6C8D-5DC2-744D-38D191A36492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697A5A7A-BA0B-21DD-41E8-4E6B5851FD7C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8A4EFD9B-C594-556A-6A4C-8749A08EADA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5448FA8D-8061-E8D8-AF71-83C46A5417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0A4B319-E647-C4B9-7DD3-02AB79A72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C8B5E17-FC85-B9C1-FB6A-9023842450D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243C621-6C8C-71B2-CF17-FF6A8AB92A26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23BE045-AAD3-2B3F-FD04-E5FCABAA1090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1A8EF5F-1FA5-CE10-E201-B9AF193772D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5418295E-B216-F17B-024F-EC1645979995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73380B4-D0D6-243D-AE5D-7BF16D7A232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4A93D8-AF41-2DD2-EA10-529B0F4463BB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0D5C50BB-D3AC-251B-AD15-8F7205CA6502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2CED93-C2DA-C315-AECB-D787E606A27C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9E429C-66BD-0ADF-DEE1-03ECCD07D5EE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7BED1023-8249-A341-98D5-3432EF6C3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E48B24E-813C-2375-D4B0-66E6171BF1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A55A41-E9A3-0DB9-C46A-AEDE636E42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4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0611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956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896112"/>
            <a:ext cx="6589151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8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2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7" y="635508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2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189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377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566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754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45133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82473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7137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5" y="544287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7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" y="2029169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-1"/>
            <a:ext cx="4076119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64521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2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5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304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5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2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189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377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566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754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5" y="2481940"/>
            <a:ext cx="3046391" cy="3759200"/>
          </a:xfrm>
        </p:spPr>
        <p:txBody>
          <a:bodyPr>
            <a:normAutofit/>
          </a:bodyPr>
          <a:lstStyle>
            <a:lvl1pPr marL="342891" indent="-342891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080" indent="-342891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269" indent="-342891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457" indent="-342891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646" indent="-342891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7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7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49" y="429462"/>
            <a:ext cx="6343651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5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2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2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5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</p:spTree>
    <p:extLst>
      <p:ext uri="{BB962C8B-B14F-4D97-AF65-F5344CB8AC3E}">
        <p14:creationId xmlns:p14="http://schemas.microsoft.com/office/powerpoint/2010/main" val="401681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6" y="896114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5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insert table</a:t>
            </a:r>
          </a:p>
          <a:p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2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2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51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896112"/>
            <a:ext cx="6589151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8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2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7" y="635508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2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189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377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566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754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971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4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1" y="2417199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/>
              <a:t>Click to add text </a:t>
            </a:r>
          </a:p>
          <a:p>
            <a:pPr marL="685783" lvl="1" indent="-228594"/>
            <a:r>
              <a:rPr lang="en-US"/>
              <a:t>Second level</a:t>
            </a:r>
          </a:p>
          <a:p>
            <a:pPr marL="1142971" lvl="2" indent="-228594"/>
            <a:r>
              <a:rPr lang="en-US"/>
              <a:t>Third level</a:t>
            </a:r>
          </a:p>
          <a:p>
            <a:pPr marL="1600160" lvl="3" indent="-228594"/>
            <a:r>
              <a:rPr lang="en-US"/>
              <a:t>Fourth level</a:t>
            </a:r>
          </a:p>
          <a:p>
            <a:pPr marL="2057349" lvl="4" indent="-22859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3" y="2417765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2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2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6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1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7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3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7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9" y="635000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9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9908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29962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85192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22431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5833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942E5-9068-4370-B3E4-2B786EE48A9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6DCE-448C-4E72-97A5-93722CD3764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5148A4-E46D-F1FD-E499-74801A05F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1B667E-6CEF-BABA-4C4F-4C9C017A8F1C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F21F721-2957-C9D5-5DD3-AE236E31D2A2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283666-CC11-D9AD-AAEE-63B7F249ABFC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EC2DB7-C840-823F-B780-D1A8E450D9B9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A6AF15F6-E31A-F14C-6EA5-74A1AC2B2AB1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CC8CA5-7A9A-0958-E4FD-C53C168B102F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B8F62BA-B683-56BA-6650-F2F455A1B43B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A21A5E6-1FC5-6C16-6945-D06CA89E7A3B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D557327-5EF1-ACA6-6E41-5F533F82F5A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18509C42-A9C6-DC7F-4919-AA0DA9CBC88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D9C6850B-8543-1089-FC27-74D9A94CFEE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8845E868-6D0F-DC15-BDB6-2CE25D99567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DBB2B831-5070-9F0F-FA99-AE1F19665A17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FEFD9935-9CBD-E06A-B1F0-3CEEFEC6334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B27CC845-4943-337C-862D-4881C9CB122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195F5C78-354A-9989-E41E-0A6059173DD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7DAFBCE9-DCDA-21B1-62F6-9B13D675ACB8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194E839E-24C7-6005-4CF1-2E785BDC4D7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F93C18FB-AA86-BD4A-D9CE-DAB771D3951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A01BB28B-B11B-F0F8-1F4A-86F2F4F523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0F80934-C3AF-9BF9-A61E-230705D87DD1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5A5799F-7F97-3E67-570C-938AF83EB10E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8E0819F-228A-2BBF-B0BB-45F4254CE0B7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E85B943-5BBC-BE23-29C6-5C3E2B4039E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4375C26-0594-23CC-2968-4EF4DC40EC8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886841A-BE8F-0D2C-E254-E498DE6909E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F049D8-83C2-1FAD-C10F-FF196662EF9F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BC324010-2B60-4276-0646-0476C227A15B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AEABDE-E3B4-835C-793C-C573AF4BD30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DCDDF0-BE7D-8A45-70F2-CF60F60C183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0FDC6DC-D011-78BC-3015-7029FF8ED4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5776CEA-EA0B-16B8-A431-11B5F92A64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921-E4AD-2914-CBC1-A422622B98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34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52548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7984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51032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0867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2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5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93968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1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7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3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7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9" y="635000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9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896112"/>
            <a:ext cx="6589151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8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2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7" y="635508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2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189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377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566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754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575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76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12727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05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3493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1867566"/>
      </p:ext>
    </p:extLst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942E5-9068-4370-B3E4-2B786EE48A9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6DCE-448C-4E72-97A5-93722CD3764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0E54E5-7894-D9B6-3B67-CB9FCF826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9FAB60-5FA1-6DFB-B2E3-139B3CB25014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DE830AB9-AE16-29D0-FA87-B9BA23C29C08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2F186E-7B82-57B7-D79D-4CDC6B18B7BC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A472E1-936B-52A8-A8D8-899A1614C18F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1886D920-22FF-4A1B-4B70-4527143D331E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0D49A7-28CD-7186-E77A-A72F512EACF0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1675873-C393-7B31-8951-993E44E7C0A6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A5B84C0-2754-52E5-15BA-E2B92CD6E743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DDA36269-C8E9-D8ED-D8F3-15ADE4AA3EE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8D411057-5900-4197-0B30-3B6FDE7A336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078460B2-1C5C-B050-EBAC-476442FC796F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A5015928-DF8C-6A8C-08F9-D1556946DB2C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65984C1E-3EB1-2DD2-3EF4-62FBC79A9F2E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CCE11BD1-3099-EB76-109A-E6A384C2165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F78D740A-2AF3-38A1-F98D-CF26019470F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22E14596-04A1-5D8D-7CA3-EB2921AFA5D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5B43B809-AD18-09EA-5F1B-60F63956750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09834750-DD0F-A399-8CF2-565FD63418A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F4D27418-A024-E03F-A27D-4EEF333468F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760AD55A-8193-DE53-725A-7B79250DE0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9B7285F-07D2-397E-ED5E-491B121CE32D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9721CD4-701F-BB52-1B0D-7BEFBF9C0F9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EE46C545-74A1-D003-661C-B768E1326D1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F4401C1-1ABA-82DF-8119-43D218C184F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4D854E9-3C60-91FB-C904-57BFAE99D07E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F975C00-4F1E-09C3-BCFB-81140EBE4839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045F12-C9E2-CBDD-B2F3-164451184139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F9FD4B0C-E749-320A-730F-AA2E1F66272D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E0EE7A-2024-0E01-7FD0-566AA616A4AB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D6C04F-1538-E047-E4B0-579947DB8EFF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E1618CA-61D0-7398-857A-3354375454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58412D-A632-AA37-D561-B461E50776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FD060F-571A-8457-0011-F6CCD83555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592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9757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3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2" y="5806395"/>
            <a:ext cx="2870811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60" y="5801764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7" y="6829133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1" y="3259058"/>
            <a:ext cx="2994660" cy="3006531"/>
          </a:xfrm>
        </p:spPr>
        <p:txBody>
          <a:bodyPr>
            <a:normAutofit/>
          </a:bodyPr>
          <a:lstStyle>
            <a:lvl1pPr marL="285744" indent="-285744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2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2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2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91090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78832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9901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70376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896112"/>
            <a:ext cx="6589151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8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2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7" y="635508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2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189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377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566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754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201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27183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8993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53124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25986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800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8" y="898525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8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8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9" y="5865205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2" y="3259138"/>
            <a:ext cx="7615275" cy="2978150"/>
          </a:xfrm>
        </p:spPr>
        <p:txBody>
          <a:bodyPr>
            <a:normAutofit/>
          </a:bodyPr>
          <a:lstStyle>
            <a:lvl1pPr marL="285744" indent="-285744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783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2971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16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349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7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1" y="635000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942E5-9068-4370-B3E4-2B786EE48A9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C6DCE-448C-4E72-97A5-93722CD3764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D292A0-2B5E-6094-1255-38E8CEF9B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5B770A-5EB2-1F24-2639-BF1E10235785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120B34AB-1811-D6BA-F48B-C6DF916FC52D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657587-6B14-4017-ED4B-7A7588347523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2F3D1C-70D1-DB9F-413B-C0F76E410DFC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D1B25CEE-BCA8-DD9E-60FA-2A8C2175C3AF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FACED7B-DEF9-C5A8-C5AA-B185AAE91A36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3A075FF-F087-8554-D319-4620E282D911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D49042C-BF15-1BF7-5A9B-B77A646327FF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3BE7911E-E5A9-C8B2-750E-C47624016D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EF5A55FB-626E-96CF-D1A2-0F92AB4788B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BDA2CF30-2DD7-6E4D-19C7-2C045735B7C0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CCCE2A58-16C3-94BA-54EC-E23C7B03C051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BF83C233-79C0-28FC-8021-C6DE505CCF41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A6D85885-5B0B-FEAF-BAC7-BCFC71F19040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F6AC1931-CBA1-60CF-CFC6-0A9F57085A6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64E18D8C-79A3-D016-902D-3EB31FFF39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887C172C-1F37-5ADD-F421-96665F3C10D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73E2F712-402F-3BB7-3429-7336DAA54EE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C285BF1B-C006-0492-2AB2-CDBAD65C097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483D3D6-039C-D995-3599-875554EAF5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4E913D71-3B6F-E7B6-C96E-D8B064DA02C5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9B4E4F4-0869-118F-1D47-0B825FC271F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819B18D-CD07-7959-77D9-8DC01BEF815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FA18094-6A96-53B6-3855-5B85F07F05CB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23DF9E7-250E-416D-9D94-902F4AE633FE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9AA9BDC-5242-8B7C-F42C-94CADCF75AA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BA717AE-96F1-C8A3-CED9-F423130BC176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F4EEDC7A-A839-29C3-2628-C901AADB0F82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D3E4B2C-F05B-B3CC-6D5B-D837FCF0EF99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5B9E80-8569-A8D1-F05E-EF554DCE94EC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03A74E4-D597-7F60-2361-B71B3CF5D9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C1F617C-38E8-53EC-D58B-E85235251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8623CD-83B3-E506-A836-56665F4764F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579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34361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114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2517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7488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03394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896112"/>
            <a:ext cx="6589151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8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80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80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80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80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80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80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2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7" y="6355082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2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2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189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377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566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754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916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3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2" y="5806395"/>
            <a:ext cx="2870811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60" y="5801764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7" y="6829133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1" y="3259058"/>
            <a:ext cx="2994660" cy="3006531"/>
          </a:xfrm>
        </p:spPr>
        <p:txBody>
          <a:bodyPr>
            <a:normAutofit/>
          </a:bodyPr>
          <a:lstStyle>
            <a:lvl1pPr marL="285744" indent="-285744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2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189">
              <a:lnSpc>
                <a:spcPts val="2000"/>
              </a:lnSpc>
              <a:defRPr sz="1800"/>
            </a:lvl2pPr>
            <a:lvl3pPr marL="914377">
              <a:lnSpc>
                <a:spcPts val="2000"/>
              </a:lnSpc>
              <a:defRPr sz="1800"/>
            </a:lvl3pPr>
            <a:lvl4pPr marL="1371566">
              <a:lnSpc>
                <a:spcPts val="2000"/>
              </a:lnSpc>
              <a:defRPr sz="1800"/>
            </a:lvl4pPr>
            <a:lvl5pPr marL="1828754">
              <a:lnSpc>
                <a:spcPts val="20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7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2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2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8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97918"/>
      </p:ext>
    </p:extLst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27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86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38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7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2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5ACBF0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1272">
          <p15:clr>
            <a:srgbClr val="9FCC3B"/>
          </p15:clr>
        </p15:guide>
        <p15:guide id="6" pos="2544">
          <p15:clr>
            <a:srgbClr val="9FCC3B"/>
          </p15:clr>
        </p15:guide>
        <p15:guide id="7" pos="5112">
          <p15:clr>
            <a:srgbClr val="9FCC3B"/>
          </p15:clr>
        </p15:guide>
        <p15:guide id="8" pos="6408">
          <p15:clr>
            <a:srgbClr val="9FCC3B"/>
          </p15:clr>
        </p15:guide>
        <p15:guide id="9" pos="3940">
          <p15:clr>
            <a:srgbClr val="F26B43"/>
          </p15:clr>
        </p15:guide>
        <p15:guide id="10" pos="710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4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317" r:id="rId2"/>
    <p:sldLayoutId id="2147484318" r:id="rId3"/>
    <p:sldLayoutId id="2147484319" r:id="rId4"/>
    <p:sldLayoutId id="2147484320" r:id="rId5"/>
    <p:sldLayoutId id="2147484321" r:id="rId6"/>
    <p:sldLayoutId id="2147484322" r:id="rId7"/>
    <p:sldLayoutId id="2147484323" r:id="rId8"/>
    <p:sldLayoutId id="2147484324" r:id="rId9"/>
    <p:sldLayoutId id="2147484325" r:id="rId10"/>
    <p:sldLayoutId id="2147484326" r:id="rId11"/>
    <p:sldLayoutId id="2147484327" r:id="rId12"/>
    <p:sldLayoutId id="2147484621" r:id="rId13"/>
    <p:sldLayoutId id="2147484734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3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  <p:sldLayoutId id="2147484341" r:id="rId12"/>
    <p:sldLayoutId id="2147484855" r:id="rId13"/>
    <p:sldLayoutId id="214748490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8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0" r:id="rId1"/>
    <p:sldLayoutId id="2147484371" r:id="rId2"/>
    <p:sldLayoutId id="2147484372" r:id="rId3"/>
    <p:sldLayoutId id="2147484373" r:id="rId4"/>
    <p:sldLayoutId id="2147484374" r:id="rId5"/>
    <p:sldLayoutId id="2147484375" r:id="rId6"/>
    <p:sldLayoutId id="2147484376" r:id="rId7"/>
    <p:sldLayoutId id="2147484377" r:id="rId8"/>
    <p:sldLayoutId id="2147484378" r:id="rId9"/>
    <p:sldLayoutId id="2147484379" r:id="rId10"/>
    <p:sldLayoutId id="2147484380" r:id="rId11"/>
    <p:sldLayoutId id="2147484381" r:id="rId12"/>
    <p:sldLayoutId id="2147484382" r:id="rId13"/>
    <p:sldLayoutId id="2147484383" r:id="rId14"/>
    <p:sldLayoutId id="2147484384" r:id="rId15"/>
    <p:sldLayoutId id="2147484385" r:id="rId16"/>
    <p:sldLayoutId id="2147484301" r:id="rId17"/>
    <p:sldLayoutId id="2147484856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1" r:id="rId1"/>
    <p:sldLayoutId id="2147484532" r:id="rId2"/>
    <p:sldLayoutId id="2147484533" r:id="rId3"/>
    <p:sldLayoutId id="2147484534" r:id="rId4"/>
    <p:sldLayoutId id="2147484535" r:id="rId5"/>
    <p:sldLayoutId id="2147484536" r:id="rId6"/>
    <p:sldLayoutId id="2147484537" r:id="rId7"/>
    <p:sldLayoutId id="2147484538" r:id="rId8"/>
    <p:sldLayoutId id="2147484539" r:id="rId9"/>
    <p:sldLayoutId id="2147484540" r:id="rId10"/>
    <p:sldLayoutId id="2147484541" r:id="rId11"/>
    <p:sldLayoutId id="2147484542" r:id="rId12"/>
    <p:sldLayoutId id="2147484735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6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2" r:id="rId1"/>
    <p:sldLayoutId id="2147484723" r:id="rId2"/>
    <p:sldLayoutId id="2147484724" r:id="rId3"/>
    <p:sldLayoutId id="2147484725" r:id="rId4"/>
    <p:sldLayoutId id="2147484726" r:id="rId5"/>
    <p:sldLayoutId id="2147484727" r:id="rId6"/>
    <p:sldLayoutId id="2147484728" r:id="rId7"/>
    <p:sldLayoutId id="2147484729" r:id="rId8"/>
    <p:sldLayoutId id="2147484730" r:id="rId9"/>
    <p:sldLayoutId id="2147484731" r:id="rId10"/>
    <p:sldLayoutId id="2147484732" r:id="rId11"/>
    <p:sldLayoutId id="2147484733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1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2" r:id="rId1"/>
    <p:sldLayoutId id="2147484843" r:id="rId2"/>
    <p:sldLayoutId id="2147484844" r:id="rId3"/>
    <p:sldLayoutId id="2147484845" r:id="rId4"/>
    <p:sldLayoutId id="2147484846" r:id="rId5"/>
    <p:sldLayoutId id="2147484847" r:id="rId6"/>
    <p:sldLayoutId id="2147484848" r:id="rId7"/>
    <p:sldLayoutId id="2147484849" r:id="rId8"/>
    <p:sldLayoutId id="2147484850" r:id="rId9"/>
    <p:sldLayoutId id="2147484851" r:id="rId10"/>
    <p:sldLayoutId id="2147484852" r:id="rId11"/>
    <p:sldLayoutId id="2147484853" r:id="rId12"/>
    <p:sldLayoutId id="2147484854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2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7" r:id="rId1"/>
    <p:sldLayoutId id="2147484898" r:id="rId2"/>
    <p:sldLayoutId id="2147484899" r:id="rId3"/>
    <p:sldLayoutId id="2147484900" r:id="rId4"/>
    <p:sldLayoutId id="2147484901" r:id="rId5"/>
    <p:sldLayoutId id="2147484902" r:id="rId6"/>
    <p:sldLayoutId id="2147484903" r:id="rId7"/>
    <p:sldLayoutId id="2147484904" r:id="rId8"/>
    <p:sldLayoutId id="2147484905" r:id="rId9"/>
    <p:sldLayoutId id="2147484906" r:id="rId10"/>
    <p:sldLayoutId id="2147484907" r:id="rId11"/>
    <p:sldLayoutId id="2147484908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5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4" r:id="rId1"/>
    <p:sldLayoutId id="2147484925" r:id="rId2"/>
    <p:sldLayoutId id="2147484926" r:id="rId3"/>
    <p:sldLayoutId id="2147484927" r:id="rId4"/>
    <p:sldLayoutId id="2147484928" r:id="rId5"/>
    <p:sldLayoutId id="2147484929" r:id="rId6"/>
    <p:sldLayoutId id="2147484930" r:id="rId7"/>
    <p:sldLayoutId id="2147484931" r:id="rId8"/>
    <p:sldLayoutId id="2147484932" r:id="rId9"/>
    <p:sldLayoutId id="2147484933" r:id="rId10"/>
    <p:sldLayoutId id="2147484934" r:id="rId11"/>
    <p:sldLayoutId id="214748493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1.xml"/><Relationship Id="rId6" Type="http://schemas.openxmlformats.org/officeDocument/2006/relationships/hyperlink" Target="https://www.frontiersin.org/articles/10.3389/fict.2018.00002/full" TargetMode="External"/><Relationship Id="rId5" Type="http://schemas.openxmlformats.org/officeDocument/2006/relationships/image" Target="../media/image63.jpeg"/><Relationship Id="rId4" Type="http://schemas.openxmlformats.org/officeDocument/2006/relationships/hyperlink" Target="http://engineering.stackexchange.com/questions/14572/ackerman-conundru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6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10" Type="http://schemas.openxmlformats.org/officeDocument/2006/relationships/image" Target="../media/image69.png"/><Relationship Id="rId4" Type="http://schemas.microsoft.com/office/2007/relationships/hdphoto" Target="../media/hdphoto2.wdp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8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9481" y="314894"/>
            <a:ext cx="6763628" cy="35905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solidFill>
                  <a:schemeClr val="accent1"/>
                </a:solidFill>
              </a:rPr>
              <a:t>Campus</a:t>
            </a:r>
            <a:br>
              <a:rPr lang="en-US" sz="3600">
                <a:solidFill>
                  <a:schemeClr val="accent1"/>
                </a:solidFill>
              </a:rPr>
            </a:br>
            <a:r>
              <a:rPr lang="en-US" sz="3600">
                <a:solidFill>
                  <a:schemeClr val="accent1"/>
                </a:solidFill>
              </a:rPr>
              <a:t>Automated guided vehicle </a:t>
            </a:r>
            <a:br>
              <a:rPr lang="en-US" sz="3600">
                <a:solidFill>
                  <a:schemeClr val="accent1"/>
                </a:solidFill>
              </a:rPr>
            </a:br>
            <a:r>
              <a:rPr lang="en-US" sz="3600">
                <a:solidFill>
                  <a:schemeClr val="accent1"/>
                </a:solidFill>
              </a:rPr>
              <a:t>Capstone </a:t>
            </a:r>
            <a:br>
              <a:rPr lang="en-US" sz="2800"/>
            </a:br>
            <a:endParaRPr lang="en-US" sz="28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9342B0-637E-33AB-EB92-4B5E76886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81" r="27279"/>
          <a:stretch/>
        </p:blipFill>
        <p:spPr>
          <a:xfrm>
            <a:off x="2863055" y="2743199"/>
            <a:ext cx="1537410" cy="304799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276BD-5B98-DBFA-4C1E-309E85BA54D3}"/>
              </a:ext>
            </a:extLst>
          </p:cNvPr>
          <p:cNvSpPr txBox="1"/>
          <p:nvPr/>
        </p:nvSpPr>
        <p:spPr>
          <a:xfrm>
            <a:off x="9688011" y="3905490"/>
            <a:ext cx="2683114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1500" b="1"/>
              <a:t>Prepared by: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500" b="1"/>
              <a:t>Paulo Dongala,</a:t>
            </a:r>
            <a:endParaRPr lang="en-US" sz="15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500" b="1"/>
              <a:t>Jasrajdeep Singh Jassar</a:t>
            </a:r>
            <a:endParaRPr lang="en-US" sz="15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500" b="1"/>
              <a:t> Jake Joustra 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500" b="1"/>
              <a:t>Ryan Laguna</a:t>
            </a:r>
            <a:endParaRPr lang="en-US" sz="15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1500" b="1"/>
              <a:t>Prepared for:</a:t>
            </a:r>
            <a:endParaRPr lang="en-US" sz="1500"/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500" b="1"/>
              <a:t>Daniel Barrett,</a:t>
            </a:r>
            <a:endParaRPr lang="en-US" sz="15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500" b="1"/>
              <a:t>Christopher Dick</a:t>
            </a:r>
            <a:endParaRPr lang="en-US" sz="15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1500" b="1"/>
              <a:t>April 18, 2024</a:t>
            </a:r>
            <a:endParaRPr lang="en-US" sz="15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15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F67F8D-D837-EAA3-9F8A-9374D95C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4752"/>
            <a:ext cx="5364640" cy="43464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p!!Rectangle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machine on a cart&#10;&#10;Description automatically generated">
            <a:extLst>
              <a:ext uri="{FF2B5EF4-FFF2-40B4-BE49-F238E27FC236}">
                <a16:creationId xmlns:a16="http://schemas.microsoft.com/office/drawing/2014/main" id="{9C9942F4-E5C3-ADAF-6CDD-04A7DE2BD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1" b="173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5" name="!!text rectangle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388" y="4907629"/>
            <a:ext cx="3212386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 err="1">
                <a:solidFill>
                  <a:srgbClr val="002060"/>
                </a:solidFill>
              </a:rPr>
              <a:t>PrototypE</a:t>
            </a:r>
            <a:r>
              <a:rPr lang="en-US" sz="2600" b="1" dirty="0">
                <a:solidFill>
                  <a:srgbClr val="002060"/>
                </a:solidFill>
              </a:rPr>
              <a:t> Integration</a:t>
            </a:r>
          </a:p>
        </p:txBody>
      </p:sp>
      <p:sp>
        <p:nvSpPr>
          <p:cNvPr id="120" name="m!!accent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2266" y="6356350"/>
            <a:ext cx="12807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BC00DA78-AEBF-44F5-BF8E-F98826CF8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5118" y="450642"/>
            <a:ext cx="4380155" cy="23442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Prototype Testing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75A2C8F-EFE3-4530-B871-79D0DF461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45554"/>
            <a:ext cx="4380155" cy="3612446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8283B2D-BF4E-4773-99DE-61834B033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45554"/>
            <a:ext cx="4380155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FF89E09-42FB-4694-96E4-95652B1D8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831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/>
          </p:cNvSpPr>
          <p:nvPr/>
        </p:nvSpPr>
        <p:spPr>
          <a:xfrm>
            <a:off x="10153926" y="4443997"/>
            <a:ext cx="103039" cy="82288"/>
          </a:xfrm>
          <a:prstGeom prst="rect">
            <a:avLst/>
          </a:prstGeom>
        </p:spPr>
        <p:txBody>
          <a:bodyPr/>
          <a:lstStyle/>
          <a:p>
            <a:pPr defTabSz="194162">
              <a:spcAft>
                <a:spcPts val="160"/>
              </a:spcAft>
            </a:pPr>
            <a:fld id="{B5CEABB6-07DC-46E8-9B57-56EC44A396E5}" type="slidenum">
              <a:rPr lang="en-US" sz="383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194162">
                <a:spcAft>
                  <a:spcPts val="160"/>
                </a:spcAft>
              </a:pPr>
              <a:t>11</a:t>
            </a:fld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5700" y="3616884"/>
            <a:ext cx="61823" cy="61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647080" y="3648901"/>
            <a:ext cx="453370" cy="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triangle&#10;&#10;Description automatically generated">
            <a:extLst>
              <a:ext uri="{FF2B5EF4-FFF2-40B4-BE49-F238E27FC236}">
                <a16:creationId xmlns:a16="http://schemas.microsoft.com/office/drawing/2014/main" id="{C33072E2-2E45-1B0D-5843-17D069861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58264" y="982149"/>
            <a:ext cx="2664051" cy="3814505"/>
          </a:xfrm>
          <a:prstGeom prst="rect">
            <a:avLst/>
          </a:prstGeom>
        </p:spPr>
      </p:pic>
      <p:pic>
        <p:nvPicPr>
          <p:cNvPr id="4" name="Picture 3" descr="A diagram of a research proposal&#10;&#10;Description automatically generated">
            <a:extLst>
              <a:ext uri="{FF2B5EF4-FFF2-40B4-BE49-F238E27FC236}">
                <a16:creationId xmlns:a16="http://schemas.microsoft.com/office/drawing/2014/main" id="{186AC4F7-67B2-2482-928C-0B602B186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64208" y="979289"/>
            <a:ext cx="4926972" cy="3720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2AD73-9ADB-0ABF-4FEB-B5825BDCFA8A}"/>
              </a:ext>
            </a:extLst>
          </p:cNvPr>
          <p:cNvSpPr txBox="1"/>
          <p:nvPr/>
        </p:nvSpPr>
        <p:spPr>
          <a:xfrm>
            <a:off x="5653146" y="4884473"/>
            <a:ext cx="25631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6825">
              <a:spcAft>
                <a:spcPts val="236"/>
              </a:spcAft>
            </a:pPr>
            <a:r>
              <a:rPr lang="en-US" sz="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 tooltip="https://www.frontiersin.org/articles/10.3389/fict.2018.00002/full"/>
              </a:rPr>
              <a:t>This Photo</a:t>
            </a:r>
            <a:r>
              <a:rPr lang="en-US" sz="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Unknown Author is licensed under </a:t>
            </a:r>
            <a:r>
              <a:rPr lang="en-US" sz="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 tooltip="https://creativecommons.org/licenses/by/3.0/"/>
              </a:rPr>
              <a:t>CC BY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DCC05-763A-DEA2-4D00-420075D21CE6}"/>
              </a:ext>
            </a:extLst>
          </p:cNvPr>
          <p:cNvSpPr txBox="1"/>
          <p:nvPr/>
        </p:nvSpPr>
        <p:spPr>
          <a:xfrm>
            <a:off x="9281160" y="4799514"/>
            <a:ext cx="27962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0058">
              <a:spcAft>
                <a:spcPts val="426"/>
              </a:spcAft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http://engineering.stackexchange.com/questions/14572/ackerman-conundrum"/>
              </a:rPr>
              <a:t>This Photo</a:t>
            </a: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Unknown Author is licensed under </a:t>
            </a: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8" tooltip="https://creativecommons.org/licenses/by-sa/3.0/"/>
              </a:rPr>
              <a:t>CC BY-SA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E894B-AB08-7415-25BF-FF4AAAE9DAF8}"/>
              </a:ext>
            </a:extLst>
          </p:cNvPr>
          <p:cNvSpPr txBox="1"/>
          <p:nvPr/>
        </p:nvSpPr>
        <p:spPr>
          <a:xfrm>
            <a:off x="224754" y="3952820"/>
            <a:ext cx="39933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Simultaneous localization and mapping (SLAM)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ROS2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Ackerman Steering System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25F81-E42B-550D-33D8-4E3ECB32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7464" y="3903663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002060"/>
                </a:solidFill>
              </a:rPr>
              <a:t>Prototyping Mapping &amp; Navigation</a:t>
            </a: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96E3554B-B6F7-B2AE-3117-3025ADCC58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5428" r="15269" b="3"/>
          <a:stretch/>
        </p:blipFill>
        <p:spPr>
          <a:xfrm>
            <a:off x="3940183" y="3618608"/>
            <a:ext cx="3868758" cy="310991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80C30-C8C5-6DD0-B70E-3D2F1BD4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mtClean="0"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5BD47-DC57-F303-C082-197292B96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6" b="20842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882478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97BF936A-7CB7-4C57-98A3-96928DD27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85C791B-FFA1-4943-B5E4-F5F145D8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8671DBD-7165-4BE6-80A0-045723A9A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22AD38-5C0D-490C-A06A-D1F07E29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D57AEAB-0276-4D94-93D9-3A090A1FD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F33569-0434-460F-AFA4-D829E476A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A70E729-C41C-43C9-B57B-28FD2EA9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C9B37-83FC-5990-B2E8-5FE7CAA3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538" y="1054100"/>
            <a:ext cx="3862636" cy="3736099"/>
          </a:xfrm>
        </p:spPr>
        <p:txBody>
          <a:bodyPr vert="horz" lIns="91440" tIns="45720" rIns="91440" bIns="45720" rtlCol="0" anchor="ctr" anchorCtr="1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600" b="1" kern="1200" cap="all" baseline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Systems Troubleshooting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554DE51-7231-4B32-9A6C-E8437210E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1608" cy="68580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7A29854-E81D-476E-A17B-2200944AD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26" y="4014895"/>
            <a:ext cx="3631454" cy="2203023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51496A-9C15-4428-B0E1-22AA52D40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6825" y="2903548"/>
            <a:ext cx="2485189" cy="3314371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EAF7818-A1A8-4FEB-99D5-D9E44B033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5539" y="5756954"/>
            <a:ext cx="402336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C268CB-52FF-4359-933C-2D8482727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91530" y="5330876"/>
            <a:ext cx="934752" cy="934750"/>
            <a:chOff x="9685338" y="4460675"/>
            <a:chExt cx="1080904" cy="108090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CD44354-49A2-495B-9010-5F423F9C9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30E3064-9FB6-44E5-8BB1-40D651187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F4A5C632-CD15-42DC-9010-91B5FC59F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26" y="640078"/>
            <a:ext cx="3631454" cy="3215647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C0D601-E507-43B2-9CC9-5D4CCC29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1426" y="640078"/>
            <a:ext cx="2480588" cy="210885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12137B-317E-461F-A1E4-C77084A38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5539" y="653241"/>
            <a:ext cx="402336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963015E-7868-ECCA-6943-6A29306EC7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21" r="1904" b="-2"/>
          <a:stretch/>
        </p:blipFill>
        <p:spPr>
          <a:xfrm>
            <a:off x="4557692" y="783654"/>
            <a:ext cx="2163455" cy="1803429"/>
          </a:xfrm>
          <a:prstGeom prst="rect">
            <a:avLst/>
          </a:prstGeom>
        </p:spPr>
      </p:pic>
      <p:pic>
        <p:nvPicPr>
          <p:cNvPr id="11" name="Content Placeholder 1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9117089A-91C0-3566-EA1E-19D0D7D536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87" b="6276"/>
          <a:stretch/>
        </p:blipFill>
        <p:spPr>
          <a:xfrm>
            <a:off x="782449" y="4196443"/>
            <a:ext cx="3299144" cy="1856250"/>
          </a:xfrm>
          <a:prstGeom prst="rect">
            <a:avLst/>
          </a:prstGeom>
          <a:noFill/>
        </p:spPr>
      </p:pic>
      <p:pic>
        <p:nvPicPr>
          <p:cNvPr id="9" name="Content Placeholder 8" descr="A grey electronic device with ports&#10;&#10;Description automatically generated">
            <a:extLst>
              <a:ext uri="{FF2B5EF4-FFF2-40B4-BE49-F238E27FC236}">
                <a16:creationId xmlns:a16="http://schemas.microsoft.com/office/drawing/2014/main" id="{D361B7C5-9D0B-A6CF-89A0-ABAE1A1A77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31" t="19838" r="17714" b="-19835"/>
          <a:stretch/>
        </p:blipFill>
        <p:spPr>
          <a:xfrm>
            <a:off x="4579826" y="3389006"/>
            <a:ext cx="2163455" cy="237087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AAE7D-F59B-15AE-2494-841A65F0C7C4}"/>
              </a:ext>
            </a:extLst>
          </p:cNvPr>
          <p:cNvSpPr txBox="1"/>
          <p:nvPr/>
        </p:nvSpPr>
        <p:spPr>
          <a:xfrm>
            <a:off x="483360" y="3546049"/>
            <a:ext cx="49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[4]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B9C17-B60A-2A61-4D1A-ED13333D7518}"/>
              </a:ext>
            </a:extLst>
          </p:cNvPr>
          <p:cNvSpPr txBox="1"/>
          <p:nvPr/>
        </p:nvSpPr>
        <p:spPr>
          <a:xfrm>
            <a:off x="4303350" y="5868027"/>
            <a:ext cx="62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[6]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4430C-7640-90CE-05E0-B04FDCA476AB}"/>
              </a:ext>
            </a:extLst>
          </p:cNvPr>
          <p:cNvSpPr txBox="1"/>
          <p:nvPr/>
        </p:nvSpPr>
        <p:spPr>
          <a:xfrm>
            <a:off x="4298246" y="2451313"/>
            <a:ext cx="50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[5]</a:t>
            </a:r>
            <a:endParaRPr lang="en-IN" dirty="0"/>
          </a:p>
        </p:txBody>
      </p:sp>
      <p:pic>
        <p:nvPicPr>
          <p:cNvPr id="10" name="Picture 9" descr="A close-up of a microchip&#10;&#10;Description automatically generated">
            <a:extLst>
              <a:ext uri="{FF2B5EF4-FFF2-40B4-BE49-F238E27FC236}">
                <a16:creationId xmlns:a16="http://schemas.microsoft.com/office/drawing/2014/main" id="{A9DB7B48-B622-5D12-DEA7-C2CE6E561F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1" t="7820"/>
          <a:stretch/>
        </p:blipFill>
        <p:spPr>
          <a:xfrm>
            <a:off x="920834" y="1247431"/>
            <a:ext cx="2935610" cy="203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Safety Checks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38" name="Text Placeholder 6">
            <a:extLst>
              <a:ext uri="{FF2B5EF4-FFF2-40B4-BE49-F238E27FC236}">
                <a16:creationId xmlns:a16="http://schemas.microsoft.com/office/drawing/2014/main" id="{307A6AB3-AE28-C793-F53A-B06CE880C379}"/>
              </a:ext>
            </a:extLst>
          </p:cNvPr>
          <p:cNvGraphicFramePr>
            <a:graphicFrameLocks noGrp="1"/>
          </p:cNvGraphicFramePr>
          <p:nvPr>
            <p:ph sz="half" idx="16"/>
            <p:extLst>
              <p:ext uri="{D42A27DB-BD31-4B8C-83A1-F6EECF244321}">
                <p14:modId xmlns:p14="http://schemas.microsoft.com/office/powerpoint/2010/main" val="2622716085"/>
              </p:ext>
            </p:extLst>
          </p:nvPr>
        </p:nvGraphicFramePr>
        <p:xfrm>
          <a:off x="838200" y="1585732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684" y="1013329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final Prototype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22" y="6356350"/>
            <a:ext cx="9178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FD9287-A740-FF96-2955-AACA83456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" y="775849"/>
            <a:ext cx="6593305" cy="53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Conclusions</a:t>
            </a:r>
            <a:r>
              <a:rPr lang="en-US" sz="3600" kern="120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23569-FE92-C3CD-63A5-640802299BB6}"/>
              </a:ext>
            </a:extLst>
          </p:cNvPr>
          <p:cNvSpPr txBox="1"/>
          <p:nvPr/>
        </p:nvSpPr>
        <p:spPr>
          <a:xfrm>
            <a:off x="6172200" y="804672"/>
            <a:ext cx="592334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0" y="6356350"/>
            <a:ext cx="457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71829-19D4-4E20-8D34-C78F21FC3840}"/>
              </a:ext>
            </a:extLst>
          </p:cNvPr>
          <p:cNvSpPr txBox="1"/>
          <p:nvPr/>
        </p:nvSpPr>
        <p:spPr>
          <a:xfrm>
            <a:off x="5303520" y="1787723"/>
            <a:ext cx="63276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Research helped the team with:</a:t>
            </a:r>
          </a:p>
          <a:p>
            <a:pPr marL="285750" indent="-285750">
              <a:buFontTx/>
              <a:buChar char="-"/>
            </a:pPr>
            <a:r>
              <a:rPr lang="en-CA" dirty="0"/>
              <a:t>Picking the correct LiDAR</a:t>
            </a:r>
          </a:p>
          <a:p>
            <a:pPr marL="285750" indent="-285750">
              <a:buFontTx/>
              <a:buChar char="-"/>
            </a:pPr>
            <a:r>
              <a:rPr lang="en-CA" dirty="0"/>
              <a:t>Understanding SLAM and ROS</a:t>
            </a:r>
          </a:p>
          <a:p>
            <a:pPr marL="285750" indent="-285750">
              <a:buFontTx/>
              <a:buChar char="-"/>
            </a:pPr>
            <a:endParaRPr lang="en-CA" dirty="0"/>
          </a:p>
          <a:p>
            <a:r>
              <a:rPr lang="en-CA" dirty="0"/>
              <a:t>The team discovered that:</a:t>
            </a:r>
          </a:p>
          <a:p>
            <a:pPr marL="285750" indent="-285750">
              <a:buFontTx/>
              <a:buChar char="-"/>
            </a:pPr>
            <a:r>
              <a:rPr lang="en-CA" dirty="0"/>
              <a:t>BL2 BPC can run VMWare</a:t>
            </a:r>
          </a:p>
          <a:p>
            <a:pPr marL="285750" indent="-285750">
              <a:buFontTx/>
              <a:buChar char="-"/>
            </a:pPr>
            <a:r>
              <a:rPr lang="en-CA" dirty="0"/>
              <a:t>Integrating motor controller with Arduino is possible</a:t>
            </a:r>
          </a:p>
          <a:p>
            <a:pPr marL="285750" indent="-285750">
              <a:buFontTx/>
              <a:buChar char="-"/>
            </a:pPr>
            <a:endParaRPr lang="en-CA" dirty="0"/>
          </a:p>
          <a:p>
            <a:r>
              <a:rPr lang="en-CA" dirty="0"/>
              <a:t>The team was able to:</a:t>
            </a:r>
          </a:p>
          <a:p>
            <a:pPr marL="285750" indent="-285750">
              <a:buFontTx/>
              <a:buChar char="-"/>
            </a:pPr>
            <a:r>
              <a:rPr lang="en-CA" dirty="0"/>
              <a:t>Create a virtual simulation of autonomous movement</a:t>
            </a:r>
          </a:p>
          <a:p>
            <a:pPr marL="285750" indent="-285750">
              <a:buFontTx/>
              <a:buChar char="-"/>
            </a:pPr>
            <a:r>
              <a:rPr lang="en-CA" dirty="0"/>
              <a:t>Create an autonomous prototype using a mobility scooter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B33D2-999C-6585-4869-82DB48CD5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tx1"/>
                </a:solidFill>
              </a:rPr>
              <a:t>Recommendations</a:t>
            </a:r>
          </a:p>
        </p:txBody>
      </p:sp>
      <p:sp>
        <p:nvSpPr>
          <p:cNvPr id="4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FFC2FD-B027-DEFA-3ACA-4E3AC946144B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Prioritize structural maintenance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Improve navigation with nodes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Explore alternative steering methods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Develop elevator use capability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Implement automatic charging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Have multiple different sensors</a:t>
            </a:r>
          </a:p>
        </p:txBody>
      </p:sp>
      <p:pic>
        <p:nvPicPr>
          <p:cNvPr id="5" name="Picture 4" descr="A close-up of a pattern&#10;&#10;Description automatically generated">
            <a:extLst>
              <a:ext uri="{FF2B5EF4-FFF2-40B4-BE49-F238E27FC236}">
                <a16:creationId xmlns:a16="http://schemas.microsoft.com/office/drawing/2014/main" id="{BDC626AA-30CA-89CD-E92B-0F4B9A247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20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DCAAF-D9AE-514F-4283-B98AF0E7E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47" name="Graphic 46" descr="Question mark">
            <a:extLst>
              <a:ext uri="{FF2B5EF4-FFF2-40B4-BE49-F238E27FC236}">
                <a16:creationId xmlns:a16="http://schemas.microsoft.com/office/drawing/2014/main" id="{CD2E37CE-112A-2B7E-B6C5-97A5B238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242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1124988"/>
            <a:ext cx="44259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THANK YOU</a:t>
            </a:r>
          </a:p>
        </p:txBody>
      </p:sp>
      <p:pic>
        <p:nvPicPr>
          <p:cNvPr id="4" name="Picture 3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387509D2-996C-C499-D24F-F3E476601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2" r="22138" b="-2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4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000" kern="1200" cap="none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685783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Project Background</a:t>
            </a:r>
          </a:p>
          <a:p>
            <a:pPr marL="685783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Problem Statement</a:t>
            </a:r>
          </a:p>
          <a:p>
            <a:pPr marL="685783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Limitations</a:t>
            </a:r>
          </a:p>
          <a:p>
            <a:pPr marL="685783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Constraints</a:t>
            </a:r>
          </a:p>
          <a:p>
            <a:pPr marL="685783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Design Concept</a:t>
            </a:r>
          </a:p>
          <a:p>
            <a:pPr marL="685783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Design Criteria</a:t>
            </a:r>
          </a:p>
          <a:p>
            <a:pPr marL="685783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Prototyping</a:t>
            </a:r>
          </a:p>
          <a:p>
            <a:pPr marL="685783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Conclusion</a:t>
            </a:r>
          </a:p>
          <a:p>
            <a:pPr marL="685783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Recommendations</a:t>
            </a:r>
          </a:p>
          <a:p>
            <a:pPr marL="685783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</a:rPr>
              <a:t>Questions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D708-15F9-4CFE-B7E0-D184D860F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8284" y="660358"/>
            <a:ext cx="6594768" cy="5537284"/>
          </a:xfrm>
        </p:spPr>
        <p:txBody>
          <a:bodyPr>
            <a:normAutofit fontScale="90000"/>
          </a:bodyPr>
          <a:lstStyle/>
          <a:p>
            <a:r>
              <a:rPr lang="en-CA" sz="2400" b="0" dirty="0"/>
              <a:t>References </a:t>
            </a:r>
            <a:br>
              <a:rPr lang="en-CA" sz="2400" b="0" dirty="0"/>
            </a:br>
            <a:br>
              <a:rPr lang="en-CA" sz="1600" b="0" dirty="0"/>
            </a:br>
            <a:r>
              <a:rPr lang="en-US" sz="1600" b="0" dirty="0"/>
              <a:t>[1]“Getting Started with </a:t>
            </a:r>
            <a:r>
              <a:rPr lang="en-US" sz="1600" b="0" dirty="0" err="1"/>
              <a:t>PLCnext</a:t>
            </a:r>
            <a:r>
              <a:rPr lang="en-US" sz="1600" b="0" dirty="0"/>
              <a:t> Technology,” </a:t>
            </a:r>
            <a:r>
              <a:rPr lang="en-US" sz="1600" b="0" dirty="0" err="1"/>
              <a:t>PLCnext</a:t>
            </a:r>
            <a:r>
              <a:rPr lang="en-US" sz="1600" b="0" dirty="0"/>
              <a:t> Community. https://www.plcnext-community.net/getting-started-with-plcnext-technology/ (accessed Apr. 20, 2024).</a:t>
            </a:r>
            <a:br>
              <a:rPr lang="en-CA" sz="1600" b="0" dirty="0"/>
            </a:br>
            <a:br>
              <a:rPr lang="en-CA" sz="1600" b="0" dirty="0"/>
            </a:br>
            <a:r>
              <a:rPr lang="en-CA" sz="1600" b="0" dirty="0"/>
              <a:t>[2]</a:t>
            </a:r>
            <a:r>
              <a:rPr lang="en-US" sz="1600" b="0" dirty="0"/>
              <a:t> “</a:t>
            </a:r>
            <a:r>
              <a:rPr lang="en-US" sz="1600" b="0" dirty="0" err="1"/>
              <a:t>RPLidar</a:t>
            </a:r>
            <a:r>
              <a:rPr lang="en-US" sz="1600" b="0" dirty="0"/>
              <a:t> A1M8 - 360 Degree Laser Scanner Development Kit,” </a:t>
            </a:r>
            <a:r>
              <a:rPr lang="en-US" sz="1600" b="0" dirty="0" err="1"/>
              <a:t>RobotShop</a:t>
            </a:r>
            <a:r>
              <a:rPr lang="en-US" sz="1600" b="0" dirty="0"/>
              <a:t> Canada. https://ca.robotshop.com/products/rplidar-a1m8-360-degree-laser-scanner-development-kit</a:t>
            </a:r>
            <a:br>
              <a:rPr lang="en-US" sz="1600" b="0" dirty="0"/>
            </a:br>
            <a:r>
              <a:rPr lang="en-US" sz="1600" b="0" dirty="0"/>
              <a:t>‌</a:t>
            </a:r>
            <a:br>
              <a:rPr lang="en-CA" sz="1600" b="0" dirty="0"/>
            </a:br>
            <a:r>
              <a:rPr lang="en-CA" sz="1600" b="0" dirty="0"/>
              <a:t>[3]“Worm Gear Speed Reducer NEMA23 Stepper Gearbox Ratio 40:1 for Servo/Stepper Motor : Amazon.ca: Industrial &amp; Scientific,” www.amazon.ca. https://www.amazon.ca/Speed-Reducer-NEMA23-Stepper-Gearbox/dp/B06XGW4DQ1 (accessed Apr. 20, 2024).</a:t>
            </a:r>
            <a:br>
              <a:rPr lang="en-CA" sz="2400" b="0" dirty="0"/>
            </a:br>
            <a:r>
              <a:rPr lang="en-CA" sz="2400" b="0" dirty="0"/>
              <a:t>‌</a:t>
            </a:r>
            <a:br>
              <a:rPr lang="en-CA" sz="1600" b="0" dirty="0"/>
            </a:br>
            <a:r>
              <a:rPr lang="en-CA" sz="1600" b="0" dirty="0"/>
              <a:t>[4]</a:t>
            </a:r>
            <a:r>
              <a:rPr lang="en-US" sz="1600" b="0" dirty="0"/>
              <a:t> “ESP32 Dual Core Development Module Board </a:t>
            </a:r>
            <a:r>
              <a:rPr lang="en-US" sz="1600" b="0" dirty="0" err="1"/>
              <a:t>WiFi+Bluetooth</a:t>
            </a:r>
            <a:r>
              <a:rPr lang="en-US" sz="1600" b="0" dirty="0"/>
              <a:t> Development Module with ESP32-D0WDQ6 Chip for IOT : Amazon.ca: Electronics,” www.amazon.ca. https://www.amazon.ca/Development-Wireless-Bluetooth-Module-ESP32-D0WDQ6/dp/B07KTV2RRM (accessed Apr. 20, 2024).</a:t>
            </a:r>
            <a:br>
              <a:rPr lang="en-US" sz="1600" b="0" dirty="0"/>
            </a:br>
            <a:r>
              <a:rPr lang="en-US" sz="1600" b="0" dirty="0"/>
              <a:t>‌</a:t>
            </a:r>
            <a:br>
              <a:rPr lang="en-CA" sz="2400" b="0" dirty="0"/>
            </a:br>
            <a:r>
              <a:rPr lang="en-CA" sz="1600" b="0" dirty="0"/>
              <a:t>[5] “Arduino UNO REV3 [A000066] : Amazon.ca: Electronics,” www.amazon.ca. https://www.amazon.ca/ARDUINO-A000066-Uno-DIP-1-5/dp/B008GRTSV6</a:t>
            </a:r>
            <a:br>
              <a:rPr lang="en-CA" sz="2400" b="0" dirty="0"/>
            </a:br>
            <a:r>
              <a:rPr lang="en-CA" sz="2400" b="0" dirty="0"/>
              <a:t>‌</a:t>
            </a:r>
            <a:br>
              <a:rPr lang="en-CA" sz="2400" b="0" dirty="0"/>
            </a:br>
            <a:r>
              <a:rPr lang="en-CA" sz="1600" b="0" dirty="0"/>
              <a:t>[6]“BL2 BPC 1501S - Box PC - 1130682 | Phoenix Contact,” Phoenixcontact.com, 2018. https://www.phoenixcontact.com/en-il/products/box-pc-bl2-bpc-1501s-1130682 (accessed Apr. 20, 2024).</a:t>
            </a:r>
            <a:br>
              <a:rPr lang="en-CA" sz="1600" b="0" dirty="0"/>
            </a:br>
            <a:r>
              <a:rPr lang="en-CA" sz="1600" b="0" dirty="0"/>
              <a:t>‌</a:t>
            </a:r>
            <a:br>
              <a:rPr lang="en-CA" sz="1600" b="0" dirty="0"/>
            </a:br>
            <a:endParaRPr lang="en-IN" sz="2400" b="0" dirty="0"/>
          </a:p>
        </p:txBody>
      </p:sp>
    </p:spTree>
    <p:extLst>
      <p:ext uri="{BB962C8B-B14F-4D97-AF65-F5344CB8AC3E}">
        <p14:creationId xmlns:p14="http://schemas.microsoft.com/office/powerpoint/2010/main" val="295269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077C-1A4A-2784-8F92-F32A0C13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1">
                <a:solidFill>
                  <a:srgbClr val="262626"/>
                </a:solidFill>
              </a:rPr>
              <a:t>PROJECT BACKGROUND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F7DD4F16-A929-482C-B168-387384254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40555"/>
            <a:ext cx="10911840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8C4A220-E978-44DF-B951-44ABBA04D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6112"/>
            <a:ext cx="10579608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close-up of a device&#10;&#10;Description automatically generated">
            <a:extLst>
              <a:ext uri="{FF2B5EF4-FFF2-40B4-BE49-F238E27FC236}">
                <a16:creationId xmlns:a16="http://schemas.microsoft.com/office/drawing/2014/main" id="{BBF3A220-CD6E-81B5-3582-D4E733C29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7" r="3" b="12513"/>
          <a:stretch/>
        </p:blipFill>
        <p:spPr>
          <a:xfrm>
            <a:off x="970789" y="970704"/>
            <a:ext cx="3305890" cy="2651760"/>
          </a:xfrm>
          <a:prstGeom prst="rect">
            <a:avLst/>
          </a:prstGeom>
          <a:noFill/>
        </p:spPr>
      </p:pic>
      <p:pic>
        <p:nvPicPr>
          <p:cNvPr id="7" name="Content Placeholder 6" descr="A close up of a vehicle&#10;&#10;Description automatically generated">
            <a:extLst>
              <a:ext uri="{FF2B5EF4-FFF2-40B4-BE49-F238E27FC236}">
                <a16:creationId xmlns:a16="http://schemas.microsoft.com/office/drawing/2014/main" id="{518A6870-283F-E4E7-73DA-6BF75CA44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77" b="4"/>
          <a:stretch/>
        </p:blipFill>
        <p:spPr>
          <a:xfrm>
            <a:off x="4434554" y="970705"/>
            <a:ext cx="3319243" cy="2651760"/>
          </a:xfrm>
          <a:prstGeom prst="rect">
            <a:avLst/>
          </a:prstGeom>
          <a:noFill/>
        </p:spPr>
      </p:pic>
      <p:pic>
        <p:nvPicPr>
          <p:cNvPr id="1028" name="Picture 4" descr="A yellow box with black border&#10;&#10;Description automatically generated">
            <a:extLst>
              <a:ext uri="{FF2B5EF4-FFF2-40B4-BE49-F238E27FC236}">
                <a16:creationId xmlns:a16="http://schemas.microsoft.com/office/drawing/2014/main" id="{7F9CC8D8-1C4F-AFC3-5C4C-E35178BBF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5" b="3"/>
          <a:stretch/>
        </p:blipFill>
        <p:spPr bwMode="auto">
          <a:xfrm>
            <a:off x="7911673" y="970705"/>
            <a:ext cx="3309539" cy="266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lide Number Placeholder 2">
            <a:extLst>
              <a:ext uri="{FF2B5EF4-FFF2-40B4-BE49-F238E27FC236}">
                <a16:creationId xmlns:a16="http://schemas.microsoft.com/office/drawing/2014/main" id="{B040CA4B-BA89-E756-B4C6-7A60A954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B5CEABB6-07DC-46E8-9B57-56EC44A396E5}" type="slidenum">
              <a:rPr lang="en-US" kern="1200" spc="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kern="1200" spc="0" baseline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C2899-BB83-62E1-80BA-02C1013BCA40}"/>
              </a:ext>
            </a:extLst>
          </p:cNvPr>
          <p:cNvSpPr txBox="1"/>
          <p:nvPr/>
        </p:nvSpPr>
        <p:spPr>
          <a:xfrm>
            <a:off x="1325880" y="3706759"/>
            <a:ext cx="5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39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31E04B36-4806-4985-AEC4-D104A1D41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EE9A26-BD97-45B4-AEBA-D7E3FA663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2749" y="1801407"/>
            <a:ext cx="2904702" cy="3255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3875" y="2126511"/>
            <a:ext cx="2424224" cy="26049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problem STATEMENT​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/>
          </p:cNvSpPr>
          <p:nvPr/>
        </p:nvSpPr>
        <p:spPr>
          <a:xfrm>
            <a:off x="5499850" y="983848"/>
            <a:ext cx="5932966" cy="519703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 defTabSz="240329">
              <a:spcAft>
                <a:spcPts val="298"/>
              </a:spcAft>
            </a:pPr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of this capstone project is to create a prototype for an Autonomous Guided Vehicle (AGV) that can navigate between key locations inside the first floor of the Aldred building. We are creating this because SAIT has identified a growing need to transport products and people from one location to another. The AGV must be designed to demonstrate operation under SAIT's safety regulations and guidelines.</a:t>
            </a:r>
          </a:p>
          <a:p>
            <a:pPr algn="ctr" defTabSz="240329">
              <a:spcAft>
                <a:spcPts val="298"/>
              </a:spcAft>
            </a:pPr>
            <a:endParaRPr lang="en-US" sz="473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>
              <a:spcAft>
                <a:spcPts val="600"/>
              </a:spcAft>
            </a:pPr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7174" y="3236381"/>
            <a:ext cx="74288" cy="742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6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D9E37-1EA6-41B2-E8D5-0E4A8DE77B51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Appropriate Sizing</a:t>
            </a:r>
          </a:p>
          <a:p>
            <a:pPr marL="28575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Programming</a:t>
            </a:r>
          </a:p>
          <a:p>
            <a:pPr marL="28575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Safety Limitations</a:t>
            </a:r>
          </a:p>
          <a:p>
            <a:pPr marL="28575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Land-based Prototyping</a:t>
            </a:r>
          </a:p>
          <a:p>
            <a:pPr marL="28575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Integration Feasibility</a:t>
            </a:r>
          </a:p>
          <a:p>
            <a:pPr marL="28575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Scalability</a:t>
            </a:r>
          </a:p>
          <a:p>
            <a:pPr marL="28575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End-User Accessibility</a:t>
            </a:r>
          </a:p>
          <a:p>
            <a:pPr marL="28575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Market Viability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2" name="Graphic 131" descr="Checkmark">
            <a:extLst>
              <a:ext uri="{FF2B5EF4-FFF2-40B4-BE49-F238E27FC236}">
                <a16:creationId xmlns:a16="http://schemas.microsoft.com/office/drawing/2014/main" id="{F8E00151-D031-3F75-5654-CA59665E6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3EB9BC-BBDB-4A19-0E8D-D9E2C19765AE}"/>
              </a:ext>
            </a:extLst>
          </p:cNvPr>
          <p:cNvSpPr txBox="1">
            <a:spLocks/>
          </p:cNvSpPr>
          <p:nvPr/>
        </p:nvSpPr>
        <p:spPr>
          <a:xfrm>
            <a:off x="762001" y="2417198"/>
            <a:ext cx="4278313" cy="3737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30095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11219"/>
            <a:ext cx="5646974" cy="6483075"/>
            <a:chOff x="-19221" y="0"/>
            <a:chExt cx="5646974" cy="648307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BB3585-7ED7-3F25-09BE-B46058E3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4000" b="1" kern="1200" cap="all" baseline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E4090-C58B-7175-AABF-B1CEC7D9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41" name="TextBox 21">
            <a:extLst>
              <a:ext uri="{FF2B5EF4-FFF2-40B4-BE49-F238E27FC236}">
                <a16:creationId xmlns:a16="http://schemas.microsoft.com/office/drawing/2014/main" id="{50A874DA-E96C-02C8-3A87-202F764B0B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589108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647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>
                <a:solidFill>
                  <a:srgbClr val="002060"/>
                </a:solidFill>
              </a:rPr>
              <a:t>Design Concept</a:t>
            </a:r>
            <a:br>
              <a:rPr lang="en-US" sz="3100">
                <a:solidFill>
                  <a:schemeClr val="tx1"/>
                </a:solidFill>
              </a:rPr>
            </a:br>
            <a:endParaRPr lang="en-US" sz="3100">
              <a:solidFill>
                <a:schemeClr val="tx1"/>
              </a:solidFill>
            </a:endParaRPr>
          </a:p>
        </p:txBody>
      </p:sp>
      <p:pic>
        <p:nvPicPr>
          <p:cNvPr id="10" name="Picture 9" descr="A drawing of a vehicle&#10;&#10;Description automatically generated">
            <a:extLst>
              <a:ext uri="{FF2B5EF4-FFF2-40B4-BE49-F238E27FC236}">
                <a16:creationId xmlns:a16="http://schemas.microsoft.com/office/drawing/2014/main" id="{9E8F4542-F641-2CC3-ED04-914D6DA4C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7" t="892" r="29307" b="-890"/>
          <a:stretch/>
        </p:blipFill>
        <p:spPr>
          <a:xfrm>
            <a:off x="578309" y="164592"/>
            <a:ext cx="3205070" cy="4087368"/>
          </a:xfrm>
          <a:prstGeom prst="rect">
            <a:avLst/>
          </a:prstGeom>
        </p:spPr>
      </p:pic>
      <p:pic>
        <p:nvPicPr>
          <p:cNvPr id="6" name="Content Placeholder 3" descr="A paper with drawings and text&#10;&#10;Description automatically generated">
            <a:extLst>
              <a:ext uri="{FF2B5EF4-FFF2-40B4-BE49-F238E27FC236}">
                <a16:creationId xmlns:a16="http://schemas.microsoft.com/office/drawing/2014/main" id="{6A2A86C0-E0FB-D7D9-C633-FB695B469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8" t="23255" r="-950" b="18551"/>
          <a:stretch/>
        </p:blipFill>
        <p:spPr>
          <a:xfrm rot="16200000">
            <a:off x="4059936" y="622573"/>
            <a:ext cx="4087368" cy="3171406"/>
          </a:xfrm>
          <a:prstGeom prst="rect">
            <a:avLst/>
          </a:prstGeom>
          <a:noFill/>
        </p:spPr>
      </p:pic>
      <p:pic>
        <p:nvPicPr>
          <p:cNvPr id="9" name="Content Placeholder 8" descr="A drawing of a car&#10;&#10;Description automatically generated">
            <a:extLst>
              <a:ext uri="{FF2B5EF4-FFF2-40B4-BE49-F238E27FC236}">
                <a16:creationId xmlns:a16="http://schemas.microsoft.com/office/drawing/2014/main" id="{69999833-6EE3-8FAB-56D2-3BD6121042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16" r="8567" b="-2"/>
          <a:stretch/>
        </p:blipFill>
        <p:spPr>
          <a:xfrm>
            <a:off x="8147304" y="528823"/>
            <a:ext cx="3758184" cy="3358906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ED9C81D-C0A0-DCF7-AE59-837C60F8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/>
          </p:cNvSpPr>
          <p:nvPr/>
        </p:nvSpPr>
        <p:spPr>
          <a:xfrm>
            <a:off x="638881" y="185138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312"/>
              </a:spcAft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580F9-85D9-5C85-4730-B4BE8DA2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002060"/>
                </a:solidFill>
              </a:rPr>
              <a:t>Design Criteria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0EC9DC46-672D-595D-B7F5-1CEDA3FA50A6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635302069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DBD56-9537-930F-F968-814EA166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24" name="Picture 23" descr="A blurry blue and yellow background&#10;&#10;Description automatically generated">
            <a:extLst>
              <a:ext uri="{FF2B5EF4-FFF2-40B4-BE49-F238E27FC236}">
                <a16:creationId xmlns:a16="http://schemas.microsoft.com/office/drawing/2014/main" id="{B69C3C8D-064D-2ECE-9C1F-43E74D0096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588" r="5163" b="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518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AE8424B5-5617-460A-9BC6-C2A45F61C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43" y="603521"/>
            <a:ext cx="2602175" cy="3296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b="1" kern="120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Prototype Development</a:t>
            </a:r>
            <a:b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4FEAC2F6-3C6C-5D2F-FEA4-C1977DD1595C}"/>
              </a:ext>
            </a:extLst>
          </p:cNvPr>
          <p:cNvSpPr>
            <a:spLocks/>
          </p:cNvSpPr>
          <p:nvPr/>
        </p:nvSpPr>
        <p:spPr>
          <a:xfrm>
            <a:off x="10708698" y="5756683"/>
            <a:ext cx="1985994" cy="1630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350"/>
              </a:spcAft>
            </a:pPr>
            <a:fld id="{B5CEABB6-07DC-46E8-9B57-56EC44A396E5}" type="slidenum"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ctr">
                <a:lnSpc>
                  <a:spcPct val="90000"/>
                </a:lnSpc>
                <a:spcBef>
                  <a:spcPts val="1000"/>
                </a:spcBef>
                <a:spcAft>
                  <a:spcPts val="350"/>
                </a:spcAft>
              </a:pPr>
              <a:t>9</a:t>
            </a:fld>
            <a:endParaRPr lang="en-US" sz="16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Content Placeholder 12" descr="A metal frame on a concrete floor&#10;&#10;Description automatically generated">
            <a:extLst>
              <a:ext uri="{FF2B5EF4-FFF2-40B4-BE49-F238E27FC236}">
                <a16:creationId xmlns:a16="http://schemas.microsoft.com/office/drawing/2014/main" id="{920F6AE9-CAE1-ED3D-0CE8-E9DAF8B06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0" r="27358" b="1"/>
          <a:stretch/>
        </p:blipFill>
        <p:spPr>
          <a:xfrm>
            <a:off x="3594313" y="12042"/>
            <a:ext cx="2987163" cy="4381466"/>
          </a:xfrm>
          <a:prstGeom prst="rect">
            <a:avLst/>
          </a:prstGeom>
        </p:spPr>
      </p:pic>
      <p:pic>
        <p:nvPicPr>
          <p:cNvPr id="18" name="Picture 17" descr="A black round object with a small chip&#10;&#10;Description automatically generated">
            <a:extLst>
              <a:ext uri="{FF2B5EF4-FFF2-40B4-BE49-F238E27FC236}">
                <a16:creationId xmlns:a16="http://schemas.microsoft.com/office/drawing/2014/main" id="{D3252AD3-FAC3-730D-00DC-115A4D8A4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7" r="14256" b="-1"/>
          <a:stretch/>
        </p:blipFill>
        <p:spPr>
          <a:xfrm>
            <a:off x="6517468" y="2435511"/>
            <a:ext cx="2931066" cy="4422489"/>
          </a:xfrm>
          <a:prstGeom prst="rect">
            <a:avLst/>
          </a:prstGeom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AD64E4A0-89D3-4E8B-A425-F27004A85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1400" y="4374006"/>
            <a:ext cx="2947057" cy="6219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A metal machine with a round metal object&#10;&#10;Description automatically generated with medium confidence">
            <a:extLst>
              <a:ext uri="{FF2B5EF4-FFF2-40B4-BE49-F238E27FC236}">
                <a16:creationId xmlns:a16="http://schemas.microsoft.com/office/drawing/2014/main" id="{BA95EDF4-B883-FAE3-72F6-BB288AD9A5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90" r="28030" b="3"/>
          <a:stretch/>
        </p:blipFill>
        <p:spPr>
          <a:xfrm>
            <a:off x="9501552" y="9142"/>
            <a:ext cx="2690447" cy="4381477"/>
          </a:xfrm>
          <a:prstGeom prst="rect">
            <a:avLst/>
          </a:prstGeom>
        </p:spPr>
      </p:pic>
      <p:pic>
        <p:nvPicPr>
          <p:cNvPr id="23" name="Picture 22" descr="A plastic bag with a circuit board&#10;&#10;Description automatically generated">
            <a:extLst>
              <a:ext uri="{FF2B5EF4-FFF2-40B4-BE49-F238E27FC236}">
                <a16:creationId xmlns:a16="http://schemas.microsoft.com/office/drawing/2014/main" id="{A5646EBC-C760-660C-74B1-3E8E7EA63B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" r="3" b="3"/>
          <a:stretch/>
        </p:blipFill>
        <p:spPr>
          <a:xfrm>
            <a:off x="20" y="4438014"/>
            <a:ext cx="3636133" cy="2419986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C5E9368E-6E27-471B-AFCF-835119167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0800" y="3396996"/>
            <a:ext cx="6858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1C45042-05EB-44F8-8F82-17E64A66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74006"/>
            <a:ext cx="3636153" cy="640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7550C65-8576-4902-BAB1-689D9965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20472" y="3396996"/>
            <a:ext cx="6858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82DC7221-E4DB-43BA-89B3-8F815FFC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0581" y="3396996"/>
            <a:ext cx="6858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C82302FC-37C6-4AA8-898D-FBE3E66FD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4373" y="2382391"/>
            <a:ext cx="2967180" cy="640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240BC32-8C2F-49FC-8076-1D6C57B60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45414" y="4375611"/>
            <a:ext cx="2743199" cy="6058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01A84B34-B4E1-C611-5E73-FF6FA4119040}"/>
              </a:ext>
            </a:extLst>
          </p:cNvPr>
          <p:cNvSpPr>
            <a:spLocks/>
          </p:cNvSpPr>
          <p:nvPr/>
        </p:nvSpPr>
        <p:spPr>
          <a:xfrm>
            <a:off x="7471071" y="3657689"/>
            <a:ext cx="84853" cy="67764"/>
          </a:xfrm>
          <a:prstGeom prst="rect">
            <a:avLst/>
          </a:prstGeom>
        </p:spPr>
        <p:txBody>
          <a:bodyPr/>
          <a:lstStyle/>
          <a:p>
            <a:pPr defTabSz="161080">
              <a:spcAft>
                <a:spcPts val="105"/>
              </a:spcAft>
            </a:pPr>
            <a:fld id="{B5CEABB6-07DC-46E8-9B57-56EC44A396E5}" type="slidenum">
              <a:rPr lang="en-US" sz="317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161080">
                <a:spcAft>
                  <a:spcPts val="105"/>
                </a:spcAft>
              </a:pPr>
              <a:t>9</a:t>
            </a:fld>
            <a:endParaRPr lang="en-US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A9D51C15-698E-BFF4-E1BF-3831C328F0B9}"/>
              </a:ext>
            </a:extLst>
          </p:cNvPr>
          <p:cNvSpPr>
            <a:spLocks/>
          </p:cNvSpPr>
          <p:nvPr/>
        </p:nvSpPr>
        <p:spPr>
          <a:xfrm>
            <a:off x="6619730" y="3486081"/>
            <a:ext cx="45915" cy="36669"/>
          </a:xfrm>
          <a:prstGeom prst="rect">
            <a:avLst/>
          </a:prstGeom>
        </p:spPr>
        <p:txBody>
          <a:bodyPr anchor="ctr">
            <a:normAutofit fontScale="25000" lnSpcReduction="20000"/>
          </a:bodyPr>
          <a:lstStyle/>
          <a:p>
            <a:pPr defTabSz="86983">
              <a:lnSpc>
                <a:spcPct val="90000"/>
              </a:lnSpc>
              <a:spcAft>
                <a:spcPts val="57"/>
              </a:spcAft>
            </a:pPr>
            <a:fld id="{B5CEABB6-07DC-46E8-9B57-56EC44A396E5}" type="slidenum">
              <a:rPr lang="en-US" sz="1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6983">
                <a:lnSpc>
                  <a:spcPct val="90000"/>
                </a:lnSpc>
                <a:spcAft>
                  <a:spcPts val="57"/>
                </a:spcAft>
              </a:pPr>
              <a:t>9</a:t>
            </a:fld>
            <a:endParaRPr lang="en-US" sz="100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/>
          </p:cNvSpPr>
          <p:nvPr/>
        </p:nvSpPr>
        <p:spPr>
          <a:xfrm>
            <a:off x="6698614" y="3486081"/>
            <a:ext cx="45915" cy="36669"/>
          </a:xfrm>
          <a:prstGeom prst="rect">
            <a:avLst/>
          </a:prstGeom>
        </p:spPr>
        <p:txBody>
          <a:bodyPr/>
          <a:lstStyle/>
          <a:p>
            <a:pPr defTabSz="86983">
              <a:spcAft>
                <a:spcPts val="57"/>
              </a:spcAft>
            </a:pPr>
            <a:fld id="{B5CEABB6-07DC-46E8-9B57-56EC44A396E5}" type="slidenum">
              <a:rPr lang="en-US" sz="17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6983">
                <a:spcAft>
                  <a:spcPts val="57"/>
                </a:spcAft>
              </a:pPr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E0630-A1BE-D0E2-DC4B-CC99699A1DD5}"/>
              </a:ext>
            </a:extLst>
          </p:cNvPr>
          <p:cNvSpPr txBox="1"/>
          <p:nvPr/>
        </p:nvSpPr>
        <p:spPr>
          <a:xfrm>
            <a:off x="6848856" y="6291072"/>
            <a:ext cx="55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[2]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30C6C-2077-6BBF-A556-42B1506D8DE1}"/>
              </a:ext>
            </a:extLst>
          </p:cNvPr>
          <p:cNvSpPr txBox="1"/>
          <p:nvPr/>
        </p:nvSpPr>
        <p:spPr>
          <a:xfrm>
            <a:off x="9738360" y="4096512"/>
            <a:ext cx="49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[3]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jpeg"/></Relationships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6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7.xml><?xml version="1.0" encoding="utf-8"?>
<a:theme xmlns:a="http://schemas.openxmlformats.org/drawingml/2006/main" name="Wood Typ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8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9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D10F8D8714234CAA9535F890E04DE3" ma:contentTypeVersion="15" ma:contentTypeDescription="Create a new document." ma:contentTypeScope="" ma:versionID="140febc8cb7ac2c1d6504e3b9eabf506">
  <xsd:schema xmlns:xsd="http://www.w3.org/2001/XMLSchema" xmlns:xs="http://www.w3.org/2001/XMLSchema" xmlns:p="http://schemas.microsoft.com/office/2006/metadata/properties" xmlns:ns3="79397023-8a7d-4fd8-b22f-1bfc6b4f5326" xmlns:ns4="60c24805-1288-43cf-8bba-6ec902efca86" targetNamespace="http://schemas.microsoft.com/office/2006/metadata/properties" ma:root="true" ma:fieldsID="9e4180c384e821d6b19c6a390fd206fa" ns3:_="" ns4:_="">
    <xsd:import namespace="79397023-8a7d-4fd8-b22f-1bfc6b4f5326"/>
    <xsd:import namespace="60c24805-1288-43cf-8bba-6ec902efca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397023-8a7d-4fd8-b22f-1bfc6b4f53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c24805-1288-43cf-8bba-6ec902efca8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9397023-8a7d-4fd8-b22f-1bfc6b4f532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FB7CC1-24F7-4D85-8684-D9CBF5B6DEC4}">
  <ds:schemaRefs>
    <ds:schemaRef ds:uri="60c24805-1288-43cf-8bba-6ec902efca86"/>
    <ds:schemaRef ds:uri="79397023-8a7d-4fd8-b22f-1bfc6b4f53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purl.org/dc/dcmitype/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79397023-8a7d-4fd8-b22f-1bfc6b4f5326"/>
    <ds:schemaRef ds:uri="http://schemas.microsoft.com/office/2006/documentManagement/types"/>
    <ds:schemaRef ds:uri="http://schemas.openxmlformats.org/package/2006/metadata/core-properties"/>
    <ds:schemaRef ds:uri="60c24805-1288-43cf-8bba-6ec902efca86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642</Words>
  <Application>Microsoft Office PowerPoint</Application>
  <PresentationFormat>Widescreen</PresentationFormat>
  <Paragraphs>138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20</vt:i4>
      </vt:variant>
    </vt:vector>
  </HeadingPairs>
  <TitlesOfParts>
    <vt:vector size="41" baseType="lpstr">
      <vt:lpstr>Aptos</vt:lpstr>
      <vt:lpstr>Aptos Display</vt:lpstr>
      <vt:lpstr>Arial</vt:lpstr>
      <vt:lpstr>Avenir Next LT Pro</vt:lpstr>
      <vt:lpstr>Calibri</vt:lpstr>
      <vt:lpstr>Gill Sans MT</vt:lpstr>
      <vt:lpstr>Rockwell</vt:lpstr>
      <vt:lpstr>Rockwell Condensed</vt:lpstr>
      <vt:lpstr>Rockwell Extra Bold</vt:lpstr>
      <vt:lpstr>Söhne</vt:lpstr>
      <vt:lpstr>Times New Roman</vt:lpstr>
      <vt:lpstr>Wingdings</vt:lpstr>
      <vt:lpstr>Custom</vt:lpstr>
      <vt:lpstr>2_Office Theme</vt:lpstr>
      <vt:lpstr>3_Office Theme</vt:lpstr>
      <vt:lpstr>1_Office Theme</vt:lpstr>
      <vt:lpstr>4_Office Theme</vt:lpstr>
      <vt:lpstr>Parcel</vt:lpstr>
      <vt:lpstr>Wood Type</vt:lpstr>
      <vt:lpstr>Office Theme</vt:lpstr>
      <vt:lpstr>5_Office Theme</vt:lpstr>
      <vt:lpstr>Campus Automated guided vehicle  Capstone  </vt:lpstr>
      <vt:lpstr>Agenda</vt:lpstr>
      <vt:lpstr>PROJECT BACKGROUND</vt:lpstr>
      <vt:lpstr>problem STATEMENT​</vt:lpstr>
      <vt:lpstr>Limitations</vt:lpstr>
      <vt:lpstr>constraints</vt:lpstr>
      <vt:lpstr>Design Concept </vt:lpstr>
      <vt:lpstr>Design Criteria</vt:lpstr>
      <vt:lpstr>Prototype Development  </vt:lpstr>
      <vt:lpstr>PrototypE Integration</vt:lpstr>
      <vt:lpstr>Prototype Testing</vt:lpstr>
      <vt:lpstr>Prototyping Mapping &amp; Navigation</vt:lpstr>
      <vt:lpstr>Systems Troubleshooting</vt:lpstr>
      <vt:lpstr>Safety Checks</vt:lpstr>
      <vt:lpstr>final Prototype</vt:lpstr>
      <vt:lpstr>Conclusions </vt:lpstr>
      <vt:lpstr>Recommendations</vt:lpstr>
      <vt:lpstr>Questions?</vt:lpstr>
      <vt:lpstr>THANK YOU</vt:lpstr>
      <vt:lpstr>References   [1]“Getting Started with PLCnext Technology,” PLCnext Community. https://www.plcnext-community.net/getting-started-with-plcnext-technology/ (accessed Apr. 20, 2024).  [2] “RPLidar A1M8 - 360 Degree Laser Scanner Development Kit,” RobotShop Canada. https://ca.robotshop.com/products/rplidar-a1m8-360-degree-laser-scanner-development-kit ‌ [3]“Worm Gear Speed Reducer NEMA23 Stepper Gearbox Ratio 40:1 for Servo/Stepper Motor : Amazon.ca: Industrial &amp; Scientific,” www.amazon.ca. https://www.amazon.ca/Speed-Reducer-NEMA23-Stepper-Gearbox/dp/B06XGW4DQ1 (accessed Apr. 20, 2024). ‌ [4] “ESP32 Dual Core Development Module Board WiFi+Bluetooth Development Module with ESP32-D0WDQ6 Chip for IOT : Amazon.ca: Electronics,” www.amazon.ca. https://www.amazon.ca/Development-Wireless-Bluetooth-Module-ESP32-D0WDQ6/dp/B07KTV2RRM (accessed Apr. 20, 2024). ‌ [5] “Arduino UNO REV3 [A000066] : Amazon.ca: Electronics,” www.amazon.ca. https://www.amazon.ca/ARDUINO-A000066-Uno-DIP-1-5/dp/B008GRTSV6 ‌ [6]“BL2 BPC 1501S - Box PC - 1130682 | Phoenix Contact,” Phoenixcontact.com, 2018. https://www.phoenixcontact.com/en-il/products/box-pc-bl2-bpc-1501s-1130682 (accessed Apr. 20, 2024). 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Paulo Dongala</dc:creator>
  <cp:lastModifiedBy>Jasrajdeep Singh Jassar</cp:lastModifiedBy>
  <cp:revision>2</cp:revision>
  <dcterms:created xsi:type="dcterms:W3CDTF">2024-04-10T23:20:24Z</dcterms:created>
  <dcterms:modified xsi:type="dcterms:W3CDTF">2024-04-20T06:22:51Z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0x01010022D10F8D8714234CAA9535F890E04DE3</vt:lpwstr>
  </property>
</Properties>
</file>